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8"/>
    <p:sldMasterId id="2147483660" r:id="rId9"/>
  </p:sldMasterIdLst>
  <p:notesMasterIdLst>
    <p:notesMasterId r:id="rId25"/>
  </p:notesMasterIdLst>
  <p:sldIdLst>
    <p:sldId id="256" r:id="rId10"/>
    <p:sldId id="262" r:id="rId11"/>
    <p:sldId id="263" r:id="rId12"/>
    <p:sldId id="268" r:id="rId13"/>
    <p:sldId id="264" r:id="rId14"/>
    <p:sldId id="266" r:id="rId15"/>
    <p:sldId id="267" r:id="rId16"/>
    <p:sldId id="259" r:id="rId17"/>
    <p:sldId id="260" r:id="rId18"/>
    <p:sldId id="261" r:id="rId19"/>
    <p:sldId id="269" r:id="rId20"/>
    <p:sldId id="270" r:id="rId21"/>
    <p:sldId id="271" r:id="rId22"/>
    <p:sldId id="272" r:id="rId23"/>
    <p:sldId id="273"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5E399D6-1368-4CBA-A480-88820EF8BBAB}">
          <p14:sldIdLst>
            <p14:sldId id="256"/>
            <p14:sldId id="262"/>
            <p14:sldId id="263"/>
            <p14:sldId id="268"/>
            <p14:sldId id="264"/>
            <p14:sldId id="266"/>
            <p14:sldId id="267"/>
            <p14:sldId id="259"/>
            <p14:sldId id="260"/>
            <p14:sldId id="261"/>
          </p14:sldIdLst>
        </p14:section>
        <p14:section name="Further Research" id="{2CDD1DAA-5E9F-4BFD-9F48-F8152F7CA43B}">
          <p14:sldIdLst>
            <p14:sldId id="269"/>
            <p14:sldId id="270"/>
            <p14:sldId id="271"/>
            <p14:sldId id="272"/>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122" d="100"/>
          <a:sy n="122" d="100"/>
        </p:scale>
        <p:origin x="114"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1.xml"/><Relationship Id="rId13" Type="http://schemas.openxmlformats.org/officeDocument/2006/relationships/slide" Target="slides/slide4.xml"/><Relationship Id="rId18" Type="http://schemas.openxmlformats.org/officeDocument/2006/relationships/slide" Target="slides/slide9.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2.xml"/><Relationship Id="rId7" Type="http://schemas.openxmlformats.org/officeDocument/2006/relationships/customXml" Target="../customXml/item7.xml"/><Relationship Id="rId12" Type="http://schemas.openxmlformats.org/officeDocument/2006/relationships/slide" Target="slides/slide3.xml"/><Relationship Id="rId17" Type="http://schemas.openxmlformats.org/officeDocument/2006/relationships/slide" Target="slides/slide8.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7.xml"/><Relationship Id="rId20" Type="http://schemas.openxmlformats.org/officeDocument/2006/relationships/slide" Target="slides/slide11.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 Target="slides/slide2.xml"/><Relationship Id="rId24" Type="http://schemas.openxmlformats.org/officeDocument/2006/relationships/slide" Target="slides/slide15.xml"/><Relationship Id="rId5" Type="http://schemas.openxmlformats.org/officeDocument/2006/relationships/customXml" Target="../customXml/item5.xml"/><Relationship Id="rId15" Type="http://schemas.openxmlformats.org/officeDocument/2006/relationships/slide" Target="slides/slide6.xml"/><Relationship Id="rId23" Type="http://schemas.openxmlformats.org/officeDocument/2006/relationships/slide" Target="slides/slide14.xml"/><Relationship Id="rId28" Type="http://schemas.openxmlformats.org/officeDocument/2006/relationships/theme" Target="theme/theme1.xml"/><Relationship Id="rId10" Type="http://schemas.openxmlformats.org/officeDocument/2006/relationships/slide" Target="slides/slide1.xml"/><Relationship Id="rId19" Type="http://schemas.openxmlformats.org/officeDocument/2006/relationships/slide" Target="slides/slide10.xml"/><Relationship Id="rId4" Type="http://schemas.openxmlformats.org/officeDocument/2006/relationships/customXml" Target="../customXml/item4.xml"/><Relationship Id="rId9" Type="http://schemas.openxmlformats.org/officeDocument/2006/relationships/slideMaster" Target="slideMasters/slideMaster2.xml"/><Relationship Id="rId14" Type="http://schemas.openxmlformats.org/officeDocument/2006/relationships/slide" Target="slides/slide5.xml"/><Relationship Id="rId22" Type="http://schemas.openxmlformats.org/officeDocument/2006/relationships/slide" Target="slides/slide13.xml"/><Relationship Id="rId27"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JPG>
</file>

<file path=ppt/media/image14.JPG>
</file>

<file path=ppt/media/image15.JPG>
</file>

<file path=ppt/media/image16.png>
</file>

<file path=ppt/media/image17.png>
</file>

<file path=ppt/media/image18.png>
</file>

<file path=ppt/media/image19.png>
</file>

<file path=ppt/media/image2.jpg>
</file>

<file path=ppt/media/image3.png>
</file>

<file path=ppt/media/image4.png>
</file>

<file path=ppt/media/image5.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F440BD-389D-4C47-B3D8-50B8822BC851}" type="datetimeFigureOut">
              <a:rPr lang="en-US" smtClean="0"/>
              <a:t>4/19/2016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4D39FB-0312-4414-8550-2F300F9D0F24}" type="slidenum">
              <a:rPr lang="en-US" smtClean="0"/>
              <a:t>‹#›</a:t>
            </a:fld>
            <a:endParaRPr lang="en-US"/>
          </a:p>
        </p:txBody>
      </p:sp>
    </p:spTree>
    <p:extLst>
      <p:ext uri="{BB962C8B-B14F-4D97-AF65-F5344CB8AC3E}">
        <p14:creationId xmlns:p14="http://schemas.microsoft.com/office/powerpoint/2010/main" val="24428836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Footer Placeholder 3"/>
          <p:cNvSpPr>
            <a:spLocks noGrp="1"/>
          </p:cNvSpPr>
          <p:nvPr>
            <p:ph type="ftr" sz="quarter" idx="10"/>
          </p:nvPr>
        </p:nvSpPr>
        <p:spPr/>
        <p:txBody>
          <a:bodyPr/>
          <a:lstStyle/>
          <a:p>
            <a:pPr marL="571500" marR="0" lvl="0" indent="0" defTabSz="914099" eaLnBrk="0" fontAlgn="auto" latinLnBrk="0" hangingPunct="0">
              <a:lnSpc>
                <a:spcPct val="100000"/>
              </a:lnSpc>
              <a:spcBef>
                <a:spcPts val="0"/>
              </a:spcBef>
              <a:spcAft>
                <a:spcPts val="0"/>
              </a:spcAft>
              <a:buClrTx/>
              <a:buSzTx/>
              <a:buFontTx/>
              <a:buNone/>
              <a:tabLst/>
              <a:defRPr/>
            </a:pPr>
            <a:r>
              <a:rPr kumimoji="0" lang="en-US" sz="400" b="0" i="0" u="none" strike="noStrike" kern="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2015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endParaRPr kumimoji="0" lang="en-US" sz="400" b="0" i="0" u="none" strike="noStrike" kern="0" cap="none" spc="0" normalizeH="0" baseline="0" noProof="0" dirty="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endParaRPr>
          </a:p>
        </p:txBody>
      </p:sp>
      <p:sp>
        <p:nvSpPr>
          <p:cNvPr id="5" name="Date Placeholder 4"/>
          <p:cNvSpPr>
            <a:spLocks noGrp="1"/>
          </p:cNvSpPr>
          <p:nvPr>
            <p:ph type="dt" idx="11"/>
          </p:nvPr>
        </p:nvSpPr>
        <p:spPr/>
        <p:txBody>
          <a:bodyPr/>
          <a:lstStyle/>
          <a:p>
            <a:pPr marL="0" marR="0" lvl="0" indent="0" defTabSz="932742" eaLnBrk="1" fontAlgn="auto" latinLnBrk="0" hangingPunct="1">
              <a:lnSpc>
                <a:spcPct val="100000"/>
              </a:lnSpc>
              <a:spcBef>
                <a:spcPts val="0"/>
              </a:spcBef>
              <a:spcAft>
                <a:spcPts val="0"/>
              </a:spcAft>
              <a:buClrTx/>
              <a:buSzTx/>
              <a:buFontTx/>
              <a:buNone/>
              <a:tabLst/>
              <a:defRPr/>
            </a:pPr>
            <a:fld id="{E74353ED-ACB2-44BF-A903-985B0AF962B7}" type="datetime1">
              <a:rPr kumimoji="0" lang="en-US" sz="1800" b="0" i="0" u="none" strike="noStrike" kern="0" cap="none" spc="0" normalizeH="0" baseline="0" noProof="0" smtClean="0">
                <a:ln>
                  <a:noFill/>
                </a:ln>
                <a:solidFill>
                  <a:prstClr val="black"/>
                </a:solidFill>
                <a:effectLst/>
                <a:uLnTx/>
                <a:uFillTx/>
                <a:latin typeface="Segoe UI" pitchFamily="34" charset="0"/>
              </a:rPr>
              <a:pPr marL="0" marR="0" lvl="0" indent="0" defTabSz="932742" eaLnBrk="1" fontAlgn="auto" latinLnBrk="0" hangingPunct="1">
                <a:lnSpc>
                  <a:spcPct val="100000"/>
                </a:lnSpc>
                <a:spcBef>
                  <a:spcPts val="0"/>
                </a:spcBef>
                <a:spcAft>
                  <a:spcPts val="0"/>
                </a:spcAft>
                <a:buClrTx/>
                <a:buSzTx/>
                <a:buFontTx/>
                <a:buNone/>
                <a:tabLst/>
                <a:defRPr/>
              </a:pPr>
              <a:t>4/19/2016</a:t>
            </a:fld>
            <a:endParaRPr kumimoji="0" lang="en-US" sz="1800" b="0" i="0" u="none" strike="noStrike" kern="0" cap="none" spc="0" normalizeH="0" baseline="0" noProof="0" dirty="0">
              <a:ln>
                <a:noFill/>
              </a:ln>
              <a:solidFill>
                <a:prstClr val="black"/>
              </a:solidFill>
              <a:effectLst/>
              <a:uLnTx/>
              <a:uFillTx/>
              <a:latin typeface="Segoe UI" pitchFamily="34" charset="0"/>
            </a:endParaRPr>
          </a:p>
        </p:txBody>
      </p:sp>
      <p:sp>
        <p:nvSpPr>
          <p:cNvPr id="6" name="Slide Number Placeholder 5"/>
          <p:cNvSpPr>
            <a:spLocks noGrp="1"/>
          </p:cNvSpPr>
          <p:nvPr>
            <p:ph type="sldNum" sz="quarter" idx="12"/>
          </p:nvPr>
        </p:nvSpPr>
        <p:spPr/>
        <p:txBody>
          <a:bodyPr/>
          <a:lstStyle/>
          <a:p>
            <a:pPr marL="0" marR="0" lvl="0" indent="0" defTabSz="932742" eaLnBrk="1" fontAlgn="auto" latinLnBrk="0" hangingPunct="1">
              <a:lnSpc>
                <a:spcPct val="100000"/>
              </a:lnSpc>
              <a:spcBef>
                <a:spcPts val="0"/>
              </a:spcBef>
              <a:spcAft>
                <a:spcPts val="0"/>
              </a:spcAft>
              <a:buClrTx/>
              <a:buSzTx/>
              <a:buFontTx/>
              <a:buNone/>
              <a:tabLst/>
              <a:defRPr/>
            </a:pPr>
            <a:fld id="{B4008EB6-D09E-4580-8CD6-DDB14511944F}" type="slidenum">
              <a:rPr kumimoji="0" lang="en-US" sz="1800" b="0" i="0" u="none" strike="noStrike" kern="0" cap="none" spc="0" normalizeH="0" baseline="0" noProof="0" smtClean="0">
                <a:ln>
                  <a:noFill/>
                </a:ln>
                <a:solidFill>
                  <a:prstClr val="black"/>
                </a:solidFill>
                <a:effectLst/>
                <a:uLnTx/>
                <a:uFillTx/>
                <a:latin typeface="Segoe UI" pitchFamily="34" charset="0"/>
              </a:rPr>
              <a:pPr marL="0" marR="0" lvl="0" indent="0" defTabSz="932742" eaLnBrk="1" fontAlgn="auto" latinLnBrk="0" hangingPunct="1">
                <a:lnSpc>
                  <a:spcPct val="100000"/>
                </a:lnSpc>
                <a:spcBef>
                  <a:spcPts val="0"/>
                </a:spcBef>
                <a:spcAft>
                  <a:spcPts val="0"/>
                </a:spcAft>
                <a:buClrTx/>
                <a:buSzTx/>
                <a:buFontTx/>
                <a:buNone/>
                <a:tabLst/>
                <a:defRPr/>
              </a:pPr>
              <a:t>3</a:t>
            </a:fld>
            <a:endParaRPr kumimoji="0" lang="en-US" sz="1800" b="0" i="0" u="none" strike="noStrike" kern="0" cap="none" spc="0" normalizeH="0" baseline="0" noProof="0" dirty="0">
              <a:ln>
                <a:noFill/>
              </a:ln>
              <a:solidFill>
                <a:prstClr val="black"/>
              </a:solidFill>
              <a:effectLst/>
              <a:uLnTx/>
              <a:uFillTx/>
              <a:latin typeface="Segoe UI" pitchFamily="34" charset="0"/>
            </a:endParaRPr>
          </a:p>
        </p:txBody>
      </p:sp>
    </p:spTree>
    <p:extLst>
      <p:ext uri="{BB962C8B-B14F-4D97-AF65-F5344CB8AC3E}">
        <p14:creationId xmlns:p14="http://schemas.microsoft.com/office/powerpoint/2010/main" val="21151309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45CC24-C842-47BC-8DEF-EEA93FFE5677}" type="slidenum">
              <a:rPr lang="en-US" smtClean="0"/>
              <a:t>5</a:t>
            </a:fld>
            <a:endParaRPr lang="en-US"/>
          </a:p>
        </p:txBody>
      </p:sp>
    </p:spTree>
    <p:extLst>
      <p:ext uri="{BB962C8B-B14F-4D97-AF65-F5344CB8AC3E}">
        <p14:creationId xmlns:p14="http://schemas.microsoft.com/office/powerpoint/2010/main" val="2651492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45CC24-C842-47BC-8DEF-EEA93FFE5677}" type="slidenum">
              <a:rPr lang="en-US" smtClean="0"/>
              <a:t>6</a:t>
            </a:fld>
            <a:endParaRPr lang="en-US"/>
          </a:p>
        </p:txBody>
      </p:sp>
    </p:spTree>
    <p:extLst>
      <p:ext uri="{BB962C8B-B14F-4D97-AF65-F5344CB8AC3E}">
        <p14:creationId xmlns:p14="http://schemas.microsoft.com/office/powerpoint/2010/main" val="5324879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E45CC24-C842-47BC-8DEF-EEA93FFE5677}" type="slidenum">
              <a:rPr lang="en-US" smtClean="0"/>
              <a:t>7</a:t>
            </a:fld>
            <a:endParaRPr lang="en-US"/>
          </a:p>
        </p:txBody>
      </p:sp>
    </p:spTree>
    <p:extLst>
      <p:ext uri="{BB962C8B-B14F-4D97-AF65-F5344CB8AC3E}">
        <p14:creationId xmlns:p14="http://schemas.microsoft.com/office/powerpoint/2010/main" val="6814773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2.xml"/><Relationship Id="rId5" Type="http://schemas.openxmlformats.org/officeDocument/2006/relationships/image" Target="../media/image4.png"/><Relationship Id="rId4" Type="http://schemas.microsoft.com/office/2007/relationships/hdphoto" Target="../media/hdphoto1.wdp"/></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650B24-5B8D-499F-9B2A-4B963EF8B313}" type="datetimeFigureOut">
              <a:rPr lang="en-US" smtClean="0"/>
              <a:t>4/19/2016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5C7578-6973-4BA9-A516-B4587355D44D}" type="slidenum">
              <a:rPr lang="en-US" smtClean="0"/>
              <a:t>‹#›</a:t>
            </a:fld>
            <a:endParaRPr lang="en-US"/>
          </a:p>
        </p:txBody>
      </p:sp>
    </p:spTree>
    <p:extLst>
      <p:ext uri="{BB962C8B-B14F-4D97-AF65-F5344CB8AC3E}">
        <p14:creationId xmlns:p14="http://schemas.microsoft.com/office/powerpoint/2010/main" val="22836214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650B24-5B8D-499F-9B2A-4B963EF8B313}" type="datetimeFigureOut">
              <a:rPr lang="en-US" smtClean="0"/>
              <a:t>4/19/2016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5C7578-6973-4BA9-A516-B4587355D44D}" type="slidenum">
              <a:rPr lang="en-US" smtClean="0"/>
              <a:t>‹#›</a:t>
            </a:fld>
            <a:endParaRPr lang="en-US"/>
          </a:p>
        </p:txBody>
      </p:sp>
    </p:spTree>
    <p:extLst>
      <p:ext uri="{BB962C8B-B14F-4D97-AF65-F5344CB8AC3E}">
        <p14:creationId xmlns:p14="http://schemas.microsoft.com/office/powerpoint/2010/main" val="34604108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650B24-5B8D-499F-9B2A-4B963EF8B313}" type="datetimeFigureOut">
              <a:rPr lang="en-US" smtClean="0"/>
              <a:t>4/19/2016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5C7578-6973-4BA9-A516-B4587355D44D}" type="slidenum">
              <a:rPr lang="en-US" smtClean="0"/>
              <a:t>‹#›</a:t>
            </a:fld>
            <a:endParaRPr lang="en-US"/>
          </a:p>
        </p:txBody>
      </p:sp>
    </p:spTree>
    <p:extLst>
      <p:ext uri="{BB962C8B-B14F-4D97-AF65-F5344CB8AC3E}">
        <p14:creationId xmlns:p14="http://schemas.microsoft.com/office/powerpoint/2010/main" val="34962452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Walkin">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a:extLst>
              <a:ext uri="{BEBA8EAE-BF5A-486C-A8C5-ECC9F3942E4B}">
                <a14:imgProps xmlns:a14="http://schemas.microsoft.com/office/drawing/2010/main">
                  <a14:imgLayer r:embed="rId4">
                    <a14:imgEffect>
                      <a14:brightnessContrast bright="-1000"/>
                    </a14:imgEffect>
                  </a14:imgLayer>
                </a14:imgProps>
              </a:ext>
              <a:ext uri="{28A0092B-C50C-407E-A947-70E740481C1C}">
                <a14:useLocalDpi xmlns:a14="http://schemas.microsoft.com/office/drawing/2010/main" val="0"/>
              </a:ext>
            </a:extLst>
          </a:blip>
          <a:stretch>
            <a:fillRect/>
          </a:stretch>
        </p:blipFill>
        <p:spPr bwMode="gray">
          <a:xfrm>
            <a:off x="10221384" y="6061766"/>
            <a:ext cx="1522404" cy="326167"/>
          </a:xfrm>
          <a:prstGeom prst="rect">
            <a:avLst/>
          </a:prstGeom>
        </p:spPr>
      </p:pic>
      <p:pic>
        <p:nvPicPr>
          <p:cNvPr id="6" name="Picture 5"/>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469858" y="484299"/>
            <a:ext cx="7001078" cy="1297638"/>
          </a:xfrm>
          <a:prstGeom prst="rect">
            <a:avLst/>
          </a:prstGeom>
        </p:spPr>
      </p:pic>
    </p:spTree>
    <p:extLst>
      <p:ext uri="{BB962C8B-B14F-4D97-AF65-F5344CB8AC3E}">
        <p14:creationId xmlns:p14="http://schemas.microsoft.com/office/powerpoint/2010/main" val="2770171347"/>
      </p:ext>
    </p:extLst>
  </p:cSld>
  <p:clrMapOvr>
    <a:masterClrMapping/>
  </p:clrMapOvr>
  <p:transition>
    <p:fade/>
  </p:transition>
  <p:extLst mod="1">
    <p:ext uri="{DCECCB84-F9BA-43D5-87BE-67443E8EF086}">
      <p15:sldGuideLst xmlns:p15="http://schemas.microsoft.com/office/powerpoint/2012/main">
        <p15:guide id="1" pos="288">
          <p15:clr>
            <a:srgbClr val="C35EA4"/>
          </p15:clr>
        </p15:guide>
        <p15:guide id="2" pos="7546">
          <p15:clr>
            <a:srgbClr val="C35EA4"/>
          </p15:clr>
        </p15:guide>
        <p15:guide id="3" orient="horz" pos="302">
          <p15:clr>
            <a:srgbClr val="C35EA4"/>
          </p15:clr>
        </p15:guide>
        <p15:guide id="4" orient="horz" pos="4104">
          <p15:clr>
            <a:srgbClr val="C35EA4"/>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 ANIMATED">
    <p:bg bwMode="auto">
      <p:bgPr>
        <a:solidFill>
          <a:schemeClr val="accent2"/>
        </a:solidFill>
        <a:effectLst/>
      </p:bgPr>
    </p:bg>
    <p:spTree>
      <p:nvGrpSpPr>
        <p:cNvPr id="1" name=""/>
        <p:cNvGrpSpPr/>
        <p:nvPr/>
      </p:nvGrpSpPr>
      <p:grpSpPr>
        <a:xfrm>
          <a:off x="0" y="0"/>
          <a:ext cx="0" cy="0"/>
          <a:chOff x="0" y="0"/>
          <a:chExt cx="0" cy="0"/>
        </a:xfrm>
      </p:grpSpPr>
      <p:sp>
        <p:nvSpPr>
          <p:cNvPr id="12" name="Rectangle 5"/>
          <p:cNvSpPr>
            <a:spLocks noChangeArrowheads="1"/>
          </p:cNvSpPr>
          <p:nvPr userDrawn="1"/>
        </p:nvSpPr>
        <p:spPr bwMode="auto">
          <a:xfrm>
            <a:off x="3113" y="4309988"/>
            <a:ext cx="12188887" cy="2551127"/>
          </a:xfrm>
          <a:prstGeom prst="rect">
            <a:avLst/>
          </a:prstGeom>
          <a:solidFill>
            <a:srgbClr val="4DA0E2"/>
          </a:solidFill>
          <a:ln>
            <a:noFill/>
          </a:ln>
        </p:spPr>
        <p:txBody>
          <a:bodyPr vert="horz" wrap="square" lIns="89642" tIns="44821" rIns="89642" bIns="44821" numCol="1" anchor="t" anchorCtr="0" compatLnSpc="1">
            <a:prstTxWarp prst="textNoShape">
              <a:avLst/>
            </a:prstTxWarp>
          </a:bodyPr>
          <a:lstStyle/>
          <a:p>
            <a:endParaRPr lang="en-US" sz="1765"/>
          </a:p>
        </p:txBody>
      </p:sp>
      <p:sp>
        <p:nvSpPr>
          <p:cNvPr id="10" name="Rectangle 7"/>
          <p:cNvSpPr>
            <a:spLocks noChangeArrowheads="1"/>
          </p:cNvSpPr>
          <p:nvPr userDrawn="1"/>
        </p:nvSpPr>
        <p:spPr bwMode="auto">
          <a:xfrm>
            <a:off x="1" y="5729528"/>
            <a:ext cx="12188888" cy="1131586"/>
          </a:xfrm>
          <a:prstGeom prst="rect">
            <a:avLst/>
          </a:prstGeom>
          <a:solidFill>
            <a:srgbClr val="00188F"/>
          </a:solidFill>
          <a:ln>
            <a:noFill/>
          </a:ln>
          <a:extLst/>
        </p:spPr>
        <p:txBody>
          <a:bodyPr vert="horz" wrap="square" lIns="89642" tIns="44821" rIns="89642" bIns="44821" numCol="1" anchor="t" anchorCtr="0" compatLnSpc="1">
            <a:prstTxWarp prst="textNoShape">
              <a:avLst/>
            </a:prstTxWarp>
          </a:bodyPr>
          <a:lstStyle/>
          <a:p>
            <a:endParaRPr lang="en-US" sz="1765"/>
          </a:p>
        </p:txBody>
      </p:sp>
      <p:sp>
        <p:nvSpPr>
          <p:cNvPr id="11" name="Rectangle 8"/>
          <p:cNvSpPr>
            <a:spLocks noChangeArrowheads="1"/>
          </p:cNvSpPr>
          <p:nvPr userDrawn="1"/>
        </p:nvSpPr>
        <p:spPr bwMode="auto">
          <a:xfrm>
            <a:off x="3113" y="3343392"/>
            <a:ext cx="12185777" cy="277059"/>
          </a:xfrm>
          <a:prstGeom prst="rect">
            <a:avLst/>
          </a:prstGeom>
          <a:solidFill>
            <a:srgbClr val="25B9EC"/>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3" name="Rectangle 12"/>
          <p:cNvSpPr/>
          <p:nvPr userDrawn="1"/>
        </p:nvSpPr>
        <p:spPr bwMode="white">
          <a:xfrm>
            <a:off x="0" y="-312"/>
            <a:ext cx="12191377" cy="6858623"/>
          </a:xfrm>
          <a:prstGeom prst="rect">
            <a:avLst/>
          </a:prstGeom>
          <a:solidFill>
            <a:schemeClr val="accent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mn-lt"/>
              </a:rPr>
              <a:t>MICROSOFT CONFIDENTIAL – INTERNAL ONLY</a:t>
            </a:r>
          </a:p>
        </p:txBody>
      </p:sp>
      <p:sp>
        <p:nvSpPr>
          <p:cNvPr id="17"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5"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4110968075"/>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24000" decel="76000" fill="hold" grpId="0" nodeType="withEffect">
                                  <p:stCondLst>
                                    <p:cond delay="0"/>
                                  </p:stCondLst>
                                  <p:childTnLst>
                                    <p:animMotion origin="layout" path="M 0 3.25011E-6 L 1.00728 3.25011E-6 " pathEditMode="relative" rAng="0" ptsTypes="AA">
                                      <p:cBhvr>
                                        <p:cTn id="6" dur="750" fill="hold"/>
                                        <p:tgtEl>
                                          <p:spTgt spid="11"/>
                                        </p:tgtEl>
                                        <p:attrNameLst>
                                          <p:attrName>ppt_x</p:attrName>
                                          <p:attrName>ppt_y</p:attrName>
                                        </p:attrNameLst>
                                      </p:cBhvr>
                                      <p:rCtr x="50357" y="0"/>
                                    </p:animMotion>
                                  </p:childTnLst>
                                </p:cTn>
                              </p:par>
                              <p:par>
                                <p:cTn id="7" presetID="63" presetClass="path" presetSubtype="0" accel="24000" decel="76000" fill="hold" grpId="0" nodeType="withEffect">
                                  <p:stCondLst>
                                    <p:cond delay="250"/>
                                  </p:stCondLst>
                                  <p:childTnLst>
                                    <p:animMotion origin="layout" path="M 0 3.25011E-6 L 1.00728 3.25011E-6 " pathEditMode="relative" rAng="0" ptsTypes="AA">
                                      <p:cBhvr>
                                        <p:cTn id="8" dur="750" fill="hold"/>
                                        <p:tgtEl>
                                          <p:spTgt spid="12"/>
                                        </p:tgtEl>
                                        <p:attrNameLst>
                                          <p:attrName>ppt_x</p:attrName>
                                          <p:attrName>ppt_y</p:attrName>
                                        </p:attrNameLst>
                                      </p:cBhvr>
                                      <p:rCtr x="50357" y="0"/>
                                    </p:animMotion>
                                  </p:childTnLst>
                                </p:cTn>
                              </p:par>
                              <p:par>
                                <p:cTn id="9" presetID="63" presetClass="path" presetSubtype="0" accel="24000" decel="76000" fill="hold" grpId="0" nodeType="withEffect">
                                  <p:stCondLst>
                                    <p:cond delay="150"/>
                                  </p:stCondLst>
                                  <p:childTnLst>
                                    <p:animMotion origin="layout" path="M 0 3.25011E-6 L 1.00728 3.25011E-6 " pathEditMode="relative" rAng="0" ptsTypes="AA">
                                      <p:cBhvr>
                                        <p:cTn id="10" dur="750" fill="hold"/>
                                        <p:tgtEl>
                                          <p:spTgt spid="10"/>
                                        </p:tgtEl>
                                        <p:attrNameLst>
                                          <p:attrName>ppt_x</p:attrName>
                                          <p:attrName>ppt_y</p:attrName>
                                        </p:attrNameLst>
                                      </p:cBhvr>
                                      <p:rCtr x="50357" y="0"/>
                                    </p:animMotion>
                                  </p:childTnLst>
                                </p:cTn>
                              </p:par>
                              <p:par>
                                <p:cTn id="11" presetID="1" presetClass="entr" presetSubtype="0" fill="hold" grpId="0" nodeType="withEffect">
                                  <p:stCondLst>
                                    <p:cond delay="1000"/>
                                  </p:stCondLst>
                                  <p:childTnLst>
                                    <p:set>
                                      <p:cBhvr>
                                        <p:cTn id="12" dur="1" fill="hold">
                                          <p:stCondLst>
                                            <p:cond delay="0"/>
                                          </p:stCondLst>
                                        </p:cTn>
                                        <p:tgtEl>
                                          <p:spTgt spid="13"/>
                                        </p:tgtEl>
                                        <p:attrNameLst>
                                          <p:attrName>style.visibility</p:attrName>
                                        </p:attrNameLst>
                                      </p:cBhvr>
                                      <p:to>
                                        <p:strVal val="visible"/>
                                      </p:to>
                                    </p:set>
                                  </p:childTnLst>
                                </p:cTn>
                              </p:par>
                              <p:par>
                                <p:cTn id="13" presetID="10" presetClass="entr" presetSubtype="0" fill="hold" grpId="0" nodeType="withEffect">
                                  <p:stCondLst>
                                    <p:cond delay="75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950"/>
                                        <p:tgtEl>
                                          <p:spTgt spid="9"/>
                                        </p:tgtEl>
                                      </p:cBhvr>
                                    </p:animEffect>
                                  </p:childTnLst>
                                </p:cTn>
                              </p:par>
                              <p:par>
                                <p:cTn id="16" presetID="63" presetClass="path" presetSubtype="0" decel="100000" fill="hold" grpId="1" nodeType="withEffect">
                                  <p:stCondLst>
                                    <p:cond delay="750"/>
                                  </p:stCondLst>
                                  <p:childTnLst>
                                    <p:animMotion origin="layout" path="M -0.01455 -1.34362E-6 L -3.90605E-7 -1.34362E-6 " pathEditMode="relative" rAng="0" ptsTypes="AA">
                                      <p:cBhvr>
                                        <p:cTn id="17" dur="950" fill="hold"/>
                                        <p:tgtEl>
                                          <p:spTgt spid="9"/>
                                        </p:tgtEl>
                                        <p:attrNameLst>
                                          <p:attrName>ppt_x</p:attrName>
                                          <p:attrName>ppt_y</p:attrName>
                                        </p:attrNameLst>
                                      </p:cBhvr>
                                      <p:rCtr x="728" y="0"/>
                                    </p:animMotion>
                                  </p:childTnLst>
                                </p:cTn>
                              </p:par>
                              <p:par>
                                <p:cTn id="18" presetID="6" presetClass="emph" presetSubtype="0" accel="100000" autoRev="1" fill="hold" grpId="2" nodeType="withEffect">
                                  <p:stCondLst>
                                    <p:cond delay="50"/>
                                  </p:stCondLst>
                                  <p:childTnLst>
                                    <p:animScale>
                                      <p:cBhvr>
                                        <p:cTn id="19" dur="500" fill="hold"/>
                                        <p:tgtEl>
                                          <p:spTgt spid="9"/>
                                        </p:tgtEl>
                                      </p:cBhvr>
                                      <p:by x="95000" y="95000"/>
                                    </p:animScale>
                                  </p:childTnLst>
                                </p:cTn>
                              </p:par>
                              <p:par>
                                <p:cTn id="20" presetID="10" presetClass="entr" presetSubtype="0" fill="hold" grpId="0" nodeType="withEffect">
                                  <p:stCondLst>
                                    <p:cond delay="80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950"/>
                                        <p:tgtEl>
                                          <p:spTgt spid="5"/>
                                        </p:tgtEl>
                                      </p:cBhvr>
                                    </p:animEffect>
                                  </p:childTnLst>
                                </p:cTn>
                              </p:par>
                              <p:par>
                                <p:cTn id="23" presetID="63" presetClass="path" presetSubtype="0" decel="100000" fill="hold" grpId="1" nodeType="withEffect">
                                  <p:stCondLst>
                                    <p:cond delay="800"/>
                                  </p:stCondLst>
                                  <p:childTnLst>
                                    <p:animMotion origin="layout" path="M -0.01455 -1.34362E-6 L -3.90605E-7 -1.34362E-6 " pathEditMode="relative" rAng="0" ptsTypes="AA">
                                      <p:cBhvr>
                                        <p:cTn id="24" dur="950" fill="hold"/>
                                        <p:tgtEl>
                                          <p:spTgt spid="5"/>
                                        </p:tgtEl>
                                        <p:attrNameLst>
                                          <p:attrName>ppt_x</p:attrName>
                                          <p:attrName>ppt_y</p:attrName>
                                        </p:attrNameLst>
                                      </p:cBhvr>
                                      <p:rCtr x="728" y="0"/>
                                    </p:animMotion>
                                  </p:childTnLst>
                                </p:cTn>
                              </p:par>
                              <p:par>
                                <p:cTn id="25" presetID="6" presetClass="emph" presetSubtype="0" accel="100000" autoRev="1" fill="hold" grpId="2" nodeType="withEffect">
                                  <p:stCondLst>
                                    <p:cond delay="100"/>
                                  </p:stCondLst>
                                  <p:childTnLst>
                                    <p:animScale>
                                      <p:cBhvr>
                                        <p:cTn id="26" dur="500" fill="hold"/>
                                        <p:tgtEl>
                                          <p:spTgt spid="5"/>
                                        </p:tgtEl>
                                      </p:cBhvr>
                                      <p:by x="95000" y="95000"/>
                                    </p:animScale>
                                  </p:childTnLst>
                                </p:cTn>
                              </p:par>
                              <p:par>
                                <p:cTn id="27" presetID="10" presetClass="entr" presetSubtype="0" fill="hold" nodeType="withEffect">
                                  <p:stCondLst>
                                    <p:cond delay="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950"/>
                                        <p:tgtEl>
                                          <p:spTgt spid="6"/>
                                        </p:tgtEl>
                                      </p:cBhvr>
                                    </p:animEffect>
                                  </p:childTnLst>
                                </p:cTn>
                              </p:par>
                              <p:par>
                                <p:cTn id="30" presetID="63" presetClass="path" presetSubtype="0" decel="100000" fill="hold" nodeType="withEffect">
                                  <p:stCondLst>
                                    <p:cond delay="900"/>
                                  </p:stCondLst>
                                  <p:childTnLst>
                                    <p:animMotion origin="layout" path="M -0.01455 -1.34362E-6 L -3.90605E-7 -1.34362E-6 " pathEditMode="relative" rAng="0" ptsTypes="AA">
                                      <p:cBhvr>
                                        <p:cTn id="31" dur="950" fill="hold"/>
                                        <p:tgtEl>
                                          <p:spTgt spid="6"/>
                                        </p:tgtEl>
                                        <p:attrNameLst>
                                          <p:attrName>ppt_x</p:attrName>
                                          <p:attrName>ppt_y</p:attrName>
                                        </p:attrNameLst>
                                      </p:cBhvr>
                                      <p:rCtr x="728" y="0"/>
                                    </p:animMotion>
                                  </p:childTnLst>
                                </p:cTn>
                              </p:par>
                              <p:par>
                                <p:cTn id="32" presetID="6" presetClass="emph" presetSubtype="0" accel="100000" autoRev="1" fill="hold" nodeType="withEffect">
                                  <p:stCondLst>
                                    <p:cond delay="200"/>
                                  </p:stCondLst>
                                  <p:childTnLst>
                                    <p:animScale>
                                      <p:cBhvr>
                                        <p:cTn id="33" dur="500" fill="hold"/>
                                        <p:tgtEl>
                                          <p:spTgt spid="6"/>
                                        </p:tgtEl>
                                      </p:cBhvr>
                                      <p:by x="95000" y="95000"/>
                                    </p:animScale>
                                  </p:childTnLst>
                                </p:cTn>
                              </p:par>
                              <p:par>
                                <p:cTn id="34" presetID="10" presetClass="entr" presetSubtype="0" fill="hold" grpId="0" nodeType="withEffect">
                                  <p:stCondLst>
                                    <p:cond delay="100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950"/>
                                        <p:tgtEl>
                                          <p:spTgt spid="14"/>
                                        </p:tgtEl>
                                      </p:cBhvr>
                                    </p:animEffect>
                                  </p:childTnLst>
                                </p:cTn>
                              </p:par>
                              <p:par>
                                <p:cTn id="37" presetID="63" presetClass="path" presetSubtype="0" decel="100000" fill="hold" grpId="1" nodeType="withEffect">
                                  <p:stCondLst>
                                    <p:cond delay="1000"/>
                                  </p:stCondLst>
                                  <p:childTnLst>
                                    <p:animMotion origin="layout" path="M -0.01455 -1.34362E-6 L -3.90605E-7 -1.34362E-6 " pathEditMode="relative" rAng="0" ptsTypes="AA">
                                      <p:cBhvr>
                                        <p:cTn id="38" dur="950" fill="hold"/>
                                        <p:tgtEl>
                                          <p:spTgt spid="14"/>
                                        </p:tgtEl>
                                        <p:attrNameLst>
                                          <p:attrName>ppt_x</p:attrName>
                                          <p:attrName>ppt_y</p:attrName>
                                        </p:attrNameLst>
                                      </p:cBhvr>
                                      <p:rCtr x="728" y="0"/>
                                    </p:animMotion>
                                  </p:childTnLst>
                                </p:cTn>
                              </p:par>
                              <p:par>
                                <p:cTn id="39" presetID="6" presetClass="emph" presetSubtype="0" accel="100000" autoRev="1" fill="hold" grpId="2" nodeType="withEffect">
                                  <p:stCondLst>
                                    <p:cond delay="300"/>
                                  </p:stCondLst>
                                  <p:childTnLst>
                                    <p:animScale>
                                      <p:cBhvr>
                                        <p:cTn id="40" dur="500" fill="hold"/>
                                        <p:tgtEl>
                                          <p:spTgt spid="14"/>
                                        </p:tgtEl>
                                      </p:cBhvr>
                                      <p:by x="95000" y="95000"/>
                                    </p:animScale>
                                  </p:childTnLst>
                                </p:cTn>
                              </p:par>
                              <p:par>
                                <p:cTn id="41" presetID="10" presetClass="entr" presetSubtype="0" fill="hold" grpId="0" nodeType="withEffect">
                                  <p:stCondLst>
                                    <p:cond delay="700"/>
                                  </p:stCondLst>
                                  <p:childTnLst>
                                    <p:set>
                                      <p:cBhvr>
                                        <p:cTn id="42" dur="1" fill="hold">
                                          <p:stCondLst>
                                            <p:cond delay="0"/>
                                          </p:stCondLst>
                                        </p:cTn>
                                        <p:tgtEl>
                                          <p:spTgt spid="17"/>
                                        </p:tgtEl>
                                        <p:attrNameLst>
                                          <p:attrName>style.visibility</p:attrName>
                                        </p:attrNameLst>
                                      </p:cBhvr>
                                      <p:to>
                                        <p:strVal val="visible"/>
                                      </p:to>
                                    </p:set>
                                    <p:animEffect transition="in" filter="fade">
                                      <p:cBhvr>
                                        <p:cTn id="43" dur="950"/>
                                        <p:tgtEl>
                                          <p:spTgt spid="17"/>
                                        </p:tgtEl>
                                      </p:cBhvr>
                                    </p:animEffect>
                                  </p:childTnLst>
                                </p:cTn>
                              </p:par>
                              <p:par>
                                <p:cTn id="44" presetID="63" presetClass="path" presetSubtype="0" decel="100000" fill="hold" grpId="1" nodeType="withEffect">
                                  <p:stCondLst>
                                    <p:cond delay="700"/>
                                  </p:stCondLst>
                                  <p:childTnLst>
                                    <p:animMotion origin="layout" path="M -0.01455 -1.34362E-6 L -3.90605E-7 -1.34362E-6 " pathEditMode="relative" rAng="0" ptsTypes="AA">
                                      <p:cBhvr>
                                        <p:cTn id="45" dur="950" fill="hold"/>
                                        <p:tgtEl>
                                          <p:spTgt spid="17"/>
                                        </p:tgtEl>
                                        <p:attrNameLst>
                                          <p:attrName>ppt_x</p:attrName>
                                          <p:attrName>ppt_y</p:attrName>
                                        </p:attrNameLst>
                                      </p:cBhvr>
                                      <p:rCtr x="728" y="0"/>
                                    </p:animMotion>
                                  </p:childTnLst>
                                </p:cTn>
                              </p:par>
                              <p:par>
                                <p:cTn id="46" presetID="6" presetClass="emph" presetSubtype="0" accel="100000" autoRev="1" fill="hold" grpId="2" nodeType="withEffect">
                                  <p:stCondLst>
                                    <p:cond delay="0"/>
                                  </p:stCondLst>
                                  <p:childTnLst>
                                    <p:animScale>
                                      <p:cBhvr>
                                        <p:cTn id="47" dur="500" fill="hold"/>
                                        <p:tgtEl>
                                          <p:spTgt spid="17"/>
                                        </p:tgtEl>
                                      </p:cBhvr>
                                      <p:by x="95000" y="95000"/>
                                    </p:animScale>
                                  </p:childTnLst>
                                </p:cTn>
                              </p:par>
                              <p:par>
                                <p:cTn id="48" presetID="10" presetClass="entr" presetSubtype="0" fill="hold" grpId="0" nodeType="withEffect">
                                  <p:stCondLst>
                                    <p:cond delay="70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950"/>
                                        <p:tgtEl>
                                          <p:spTgt spid="15"/>
                                        </p:tgtEl>
                                      </p:cBhvr>
                                    </p:animEffect>
                                  </p:childTnLst>
                                </p:cTn>
                              </p:par>
                              <p:par>
                                <p:cTn id="51" presetID="63" presetClass="path" presetSubtype="0" decel="100000" fill="hold" grpId="1" nodeType="withEffect">
                                  <p:stCondLst>
                                    <p:cond delay="700"/>
                                  </p:stCondLst>
                                  <p:childTnLst>
                                    <p:animMotion origin="layout" path="M -0.01455 -1.34362E-6 L -3.90605E-7 -1.34362E-6 " pathEditMode="relative" rAng="0" ptsTypes="AA">
                                      <p:cBhvr>
                                        <p:cTn id="52" dur="950" fill="hold"/>
                                        <p:tgtEl>
                                          <p:spTgt spid="15"/>
                                        </p:tgtEl>
                                        <p:attrNameLst>
                                          <p:attrName>ppt_x</p:attrName>
                                          <p:attrName>ppt_y</p:attrName>
                                        </p:attrNameLst>
                                      </p:cBhvr>
                                      <p:rCtr x="728" y="0"/>
                                    </p:animMotion>
                                  </p:childTnLst>
                                </p:cTn>
                              </p:par>
                              <p:par>
                                <p:cTn id="53" presetID="6" presetClass="emph" presetSubtype="0" accel="100000" autoRev="1" fill="hold" grpId="2" nodeType="withEffect">
                                  <p:stCondLst>
                                    <p:cond delay="0"/>
                                  </p:stCondLst>
                                  <p:childTnLst>
                                    <p:animScale>
                                      <p:cBhvr>
                                        <p:cTn id="54" dur="500" fill="hold"/>
                                        <p:tgtEl>
                                          <p:spTgt spid="15"/>
                                        </p:tgtEl>
                                      </p:cBhvr>
                                      <p:by x="95000" y="9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0" grpId="0" animBg="1"/>
      <p:bldP spid="11" grpId="0" animBg="1"/>
      <p:bldP spid="13" grpId="0" animBg="1"/>
      <p:bldP spid="5" grpId="0">
        <p:tmplLst>
          <p:tmpl>
            <p:tnLst>
              <p:par>
                <p:cTn presetID="10" presetClass="entr" presetSubtype="0" fill="hold" nodeType="withEffect">
                  <p:stCondLst>
                    <p:cond delay="800"/>
                  </p:stCondLst>
                  <p:childTnLst>
                    <p:set>
                      <p:cBhvr>
                        <p:cTn dur="1" fill="hold">
                          <p:stCondLst>
                            <p:cond delay="0"/>
                          </p:stCondLst>
                        </p:cTn>
                        <p:tgtEl>
                          <p:spTgt spid="5"/>
                        </p:tgtEl>
                        <p:attrNameLst>
                          <p:attrName>style.visibility</p:attrName>
                        </p:attrNameLst>
                      </p:cBhvr>
                      <p:to>
                        <p:strVal val="visible"/>
                      </p:to>
                    </p:set>
                    <p:animEffect transition="in" filter="fade">
                      <p:cBhvr>
                        <p:cTn dur="950"/>
                        <p:tgtEl>
                          <p:spTgt spid="5"/>
                        </p:tgtEl>
                      </p:cBhvr>
                    </p:animEffect>
                  </p:childTnLst>
                </p:cTn>
              </p:par>
            </p:tnLst>
          </p:tmpl>
        </p:tmplLst>
      </p:bldP>
      <p:bldP spid="5" grpId="1">
        <p:tmplLst>
          <p:tmpl>
            <p:tnLst>
              <p:par>
                <p:cTn presetID="63" presetClass="path" presetSubtype="0" decel="100000" fill="hold" nodeType="withEffect">
                  <p:stCondLst>
                    <p:cond delay="800"/>
                  </p:stCondLst>
                  <p:childTnLst>
                    <p:animMotion origin="layout" path="M -0.01455 -1.34362E-6 L -3.90605E-7 -1.34362E-6 " pathEditMode="relative" rAng="0" ptsTypes="AA">
                      <p:cBhvr>
                        <p:cTn dur="950" fill="hold"/>
                        <p:tgtEl>
                          <p:spTgt spid="5"/>
                        </p:tgtEl>
                        <p:attrNameLst>
                          <p:attrName>ppt_x</p:attrName>
                          <p:attrName>ppt_y</p:attrName>
                        </p:attrNameLst>
                      </p:cBhvr>
                      <p:rCtr x="728" y="0"/>
                    </p:animMotion>
                  </p:childTnLst>
                </p:cTn>
              </p:par>
            </p:tnLst>
          </p:tmpl>
        </p:tmplLst>
      </p:bldP>
      <p:bldP spid="5" grpId="2">
        <p:tmplLst>
          <p:tmpl>
            <p:tnLst>
              <p:par>
                <p:cTn presetID="6" presetClass="emph" presetSubtype="0" accel="100000" autoRev="1" fill="hold" nodeType="withEffect">
                  <p:stCondLst>
                    <p:cond delay="100"/>
                  </p:stCondLst>
                  <p:childTnLst>
                    <p:animScale>
                      <p:cBhvr>
                        <p:cTn dur="500" fill="hold"/>
                        <p:tgtEl>
                          <p:spTgt spid="5"/>
                        </p:tgtEl>
                      </p:cBhvr>
                      <p:by x="95000" y="95000"/>
                    </p:animScale>
                  </p:childTnLst>
                </p:cTn>
              </p:par>
            </p:tnLst>
          </p:tmpl>
        </p:tmplLst>
      </p:bldP>
      <p:bldP spid="9" grpId="0"/>
      <p:bldP spid="9" grpId="1"/>
      <p:bldP spid="9" grpId="2"/>
      <p:bldP spid="14" grpId="0"/>
      <p:bldP spid="14" grpId="1"/>
      <p:bldP spid="14" grpId="2"/>
      <p:bldP spid="17" grpId="0">
        <p:tmplLst>
          <p:tmpl>
            <p:tnLst>
              <p:par>
                <p:cTn presetID="10" presetClass="entr" presetSubtype="0" fill="hold" nodeType="withEffect">
                  <p:stCondLst>
                    <p:cond delay="700"/>
                  </p:stCondLst>
                  <p:childTnLst>
                    <p:set>
                      <p:cBhvr>
                        <p:cTn dur="1" fill="hold">
                          <p:stCondLst>
                            <p:cond delay="0"/>
                          </p:stCondLst>
                        </p:cTn>
                        <p:tgtEl>
                          <p:spTgt spid="17"/>
                        </p:tgtEl>
                        <p:attrNameLst>
                          <p:attrName>style.visibility</p:attrName>
                        </p:attrNameLst>
                      </p:cBhvr>
                      <p:to>
                        <p:strVal val="visible"/>
                      </p:to>
                    </p:set>
                    <p:animEffect transition="in" filter="fade">
                      <p:cBhvr>
                        <p:cTn dur="950"/>
                        <p:tgtEl>
                          <p:spTgt spid="17"/>
                        </p:tgtEl>
                      </p:cBhvr>
                    </p:animEffect>
                  </p:childTnLst>
                </p:cTn>
              </p:par>
            </p:tnLst>
          </p:tmpl>
        </p:tmplLst>
      </p:bldP>
      <p:bldP spid="17" grpId="1"/>
      <p:bldP spid="17" grpId="2"/>
      <p:bldP spid="15" grpId="0">
        <p:tmplLst>
          <p:tmpl>
            <p:tnLst>
              <p:par>
                <p:cTn presetID="10" presetClass="entr" presetSubtype="0" fill="hold" nodeType="withEffect">
                  <p:stCondLst>
                    <p:cond delay="700"/>
                  </p:stCondLst>
                  <p:childTnLst>
                    <p:set>
                      <p:cBhvr>
                        <p:cTn dur="1" fill="hold">
                          <p:stCondLst>
                            <p:cond delay="0"/>
                          </p:stCondLst>
                        </p:cTn>
                        <p:tgtEl>
                          <p:spTgt spid="15"/>
                        </p:tgtEl>
                        <p:attrNameLst>
                          <p:attrName>style.visibility</p:attrName>
                        </p:attrNameLst>
                      </p:cBhvr>
                      <p:to>
                        <p:strVal val="visible"/>
                      </p:to>
                    </p:set>
                    <p:animEffect transition="in" filter="fade">
                      <p:cBhvr>
                        <p:cTn dur="950"/>
                        <p:tgtEl>
                          <p:spTgt spid="15"/>
                        </p:tgtEl>
                      </p:cBhvr>
                    </p:animEffect>
                  </p:childTnLst>
                </p:cTn>
              </p:par>
            </p:tnLst>
          </p:tmpl>
        </p:tmplLst>
      </p:bldP>
      <p:bldP spid="15" grpId="1"/>
      <p:bldP spid="15" grpId="2"/>
    </p:bldLst>
  </p:timing>
  <p:extLst mod="1">
    <p:ext uri="{DCECCB84-F9BA-43D5-87BE-67443E8EF086}">
      <p15:sldGuideLst xmlns:p15="http://schemas.microsoft.com/office/powerpoint/2012/main">
        <p15:guide id="4" orient="horz" pos="4406">
          <p15:clr>
            <a:srgbClr val="C35EA4"/>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 - STATIC">
    <p:bg>
      <p:bgPr>
        <a:solidFill>
          <a:schemeClr val="accent2"/>
        </a:soli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3" y="2075840"/>
            <a:ext cx="9860610" cy="1801436"/>
          </a:xfrm>
          <a:noFill/>
        </p:spPr>
        <p:txBody>
          <a:bodyPr lIns="146304" tIns="91440" rIns="146304" bIns="91440" anchor="t" anchorCtr="0"/>
          <a:lstStyle>
            <a:lvl1pPr>
              <a:defRPr sz="5882" spc="-98" baseline="0">
                <a:gradFill>
                  <a:gsLst>
                    <a:gs pos="3333">
                      <a:schemeClr val="tx1"/>
                    </a:gs>
                    <a:gs pos="39000">
                      <a:schemeClr val="tx1"/>
                    </a:gs>
                  </a:gsLst>
                  <a:lin ang="5400000" scaled="0"/>
                </a:gradFill>
              </a:defRPr>
            </a:lvl1pPr>
          </a:lstStyle>
          <a:p>
            <a:r>
              <a:rPr lang="en-US" dirty="0"/>
              <a:t>Presentation title</a:t>
            </a:r>
          </a:p>
        </p:txBody>
      </p:sp>
      <p:pic>
        <p:nvPicPr>
          <p:cNvPr id="6" name="Picture 5"/>
          <p:cNvPicPr>
            <a:picLocks noChangeAspect="1"/>
          </p:cNvPicPr>
          <p:nvPr userDrawn="1"/>
        </p:nvPicPr>
        <p:blipFill>
          <a:blip r:embed="rId2">
            <a:extLst>
              <a:ext uri="{BEBA8EAE-BF5A-486C-A8C5-ECC9F3942E4B}">
                <a14:imgProps xmlns:a14="http://schemas.microsoft.com/office/drawing/2010/main">
                  <a14:imgLayer r:embed="rId3">
                    <a14:imgEffect>
                      <a14:brightnessContrast bright="-1000"/>
                    </a14:imgEffect>
                  </a14:imgLayer>
                </a14:imgProps>
              </a:ext>
              <a:ext uri="{28A0092B-C50C-407E-A947-70E740481C1C}">
                <a14:useLocalDpi xmlns:a14="http://schemas.microsoft.com/office/drawing/2010/main" val="0"/>
              </a:ext>
            </a:extLst>
          </a:blip>
          <a:stretch>
            <a:fillRect/>
          </a:stretch>
        </p:blipFill>
        <p:spPr bwMode="black">
          <a:xfrm>
            <a:off x="449322" y="6061766"/>
            <a:ext cx="1522404" cy="326167"/>
          </a:xfrm>
          <a:prstGeom prst="rect">
            <a:avLst/>
          </a:prstGeom>
        </p:spPr>
      </p:pic>
      <p:sp>
        <p:nvSpPr>
          <p:cNvPr id="8" name="Rectangle 6"/>
          <p:cNvSpPr>
            <a:spLocks noChangeArrowheads="1"/>
          </p:cNvSpPr>
          <p:nvPr userDrawn="1"/>
        </p:nvSpPr>
        <p:spPr bwMode="auto">
          <a:xfrm>
            <a:off x="3113" y="4309988"/>
            <a:ext cx="12188887" cy="25511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89642" tIns="44821" rIns="89642" bIns="44821" numCol="1" anchor="t" anchorCtr="0" compatLnSpc="1">
            <a:prstTxWarp prst="textNoShape">
              <a:avLst/>
            </a:prstTxWarp>
          </a:bodyPr>
          <a:lstStyle/>
          <a:p>
            <a:endParaRPr lang="en-US" sz="1765"/>
          </a:p>
        </p:txBody>
      </p:sp>
      <p:sp>
        <p:nvSpPr>
          <p:cNvPr id="14"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
        <p:nvSpPr>
          <p:cNvPr id="15" name="Text Placeholder 16"/>
          <p:cNvSpPr>
            <a:spLocks noGrp="1"/>
          </p:cNvSpPr>
          <p:nvPr>
            <p:ph type="body" sz="quarter" idx="13" hasCustomPrompt="1"/>
          </p:nvPr>
        </p:nvSpPr>
        <p:spPr>
          <a:xfrm>
            <a:off x="269239" y="291069"/>
            <a:ext cx="3585699" cy="452654"/>
          </a:xfrm>
        </p:spPr>
        <p:txBody>
          <a:bodyPr/>
          <a:lstStyle>
            <a:lvl1pPr marL="0" indent="0">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Session Code</a:t>
            </a:r>
          </a:p>
        </p:txBody>
      </p:sp>
      <p:sp>
        <p:nvSpPr>
          <p:cNvPr id="10" name="Text Placeholder 16"/>
          <p:cNvSpPr>
            <a:spLocks noGrp="1"/>
          </p:cNvSpPr>
          <p:nvPr>
            <p:ph type="body" sz="quarter" idx="14" hasCustomPrompt="1"/>
          </p:nvPr>
        </p:nvSpPr>
        <p:spPr>
          <a:xfrm>
            <a:off x="8337064" y="291069"/>
            <a:ext cx="3585699" cy="452654"/>
          </a:xfrm>
        </p:spPr>
        <p:txBody>
          <a:bodyPr/>
          <a:lstStyle>
            <a:lvl1pPr marL="0" indent="0" algn="r">
              <a:buNone/>
              <a:defRPr sz="1961">
                <a:latin typeface="+mn-lt"/>
              </a:defRPr>
            </a:lvl1pPr>
            <a:lvl2pPr marL="336145" indent="0">
              <a:buNone/>
              <a:defRPr sz="1961"/>
            </a:lvl2pPr>
            <a:lvl3pPr marL="560241" indent="0">
              <a:buNone/>
              <a:defRPr sz="1961"/>
            </a:lvl3pPr>
            <a:lvl4pPr marL="784338" indent="0">
              <a:buNone/>
              <a:defRPr sz="1961"/>
            </a:lvl4pPr>
            <a:lvl5pPr marL="1008435" indent="0">
              <a:buNone/>
              <a:defRPr sz="1961"/>
            </a:lvl5pPr>
          </a:lstStyle>
          <a:p>
            <a:pPr lvl="0"/>
            <a:r>
              <a:rPr lang="en-US" dirty="0"/>
              <a:t>Yammer hashtag</a:t>
            </a:r>
          </a:p>
        </p:txBody>
      </p:sp>
    </p:spTree>
    <p:extLst>
      <p:ext uri="{BB962C8B-B14F-4D97-AF65-F5344CB8AC3E}">
        <p14:creationId xmlns:p14="http://schemas.microsoft.com/office/powerpoint/2010/main" val="17167948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mod="1">
    <p:ext uri="{DCECCB84-F9BA-43D5-87BE-67443E8EF086}">
      <p15:sldGuideLst xmlns:p15="http://schemas.microsoft.com/office/powerpoint/2012/main">
        <p15:guide id="1" orient="horz" pos="4406">
          <p15:clr>
            <a:srgbClr val="C35EA4"/>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fidentiality Slide">
    <p:bg bwMode="gray">
      <p:bgPr>
        <a:blipFill dpi="0" rotWithShape="1">
          <a:blip r:embed="rId2">
            <a:lum/>
          </a:blip>
          <a:srcRect/>
          <a:stretch>
            <a:fillRect t="-1000" b="-1000"/>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262223596"/>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2"/>
        </a:soli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stretch>
            <a:fillRect/>
          </a:stretch>
        </p:blipFill>
        <p:spPr>
          <a:xfrm>
            <a:off x="7604953" y="298255"/>
            <a:ext cx="4322760" cy="6275864"/>
          </a:xfrm>
          <a:prstGeom prst="rect">
            <a:avLst/>
          </a:prstGeom>
        </p:spPr>
      </p:pic>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0" y="1186356"/>
            <a:ext cx="7170265" cy="3407696"/>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4594052"/>
            <a:ext cx="7171399" cy="1793881"/>
          </a:xfrm>
          <a:noFill/>
        </p:spPr>
        <p:txBody>
          <a:bodyPr lIns="182880" tIns="146304" rIns="182880" bIns="146304">
            <a:noAutofit/>
          </a:bodyPr>
          <a:lstStyle>
            <a:lvl1pPr marL="0" indent="0">
              <a:spcBef>
                <a:spcPts val="0"/>
              </a:spcBef>
              <a:buNone/>
              <a:defRPr sz="3529" spc="0" baseline="0">
                <a:gradFill>
                  <a:gsLst>
                    <a:gs pos="75912">
                      <a:schemeClr val="tx1"/>
                    </a:gs>
                    <a:gs pos="34307">
                      <a:schemeClr val="tx1"/>
                    </a:gs>
                    <a:gs pos="43000">
                      <a:schemeClr val="tx1"/>
                    </a:gs>
                  </a:gsLst>
                  <a:lin ang="5400000" scaled="0"/>
                </a:gradFill>
                <a:latin typeface="+mj-lt"/>
              </a:defRPr>
            </a:lvl1pPr>
          </a:lstStyle>
          <a:p>
            <a:pPr lvl="0"/>
            <a:r>
              <a:rPr lang="en-US" dirty="0"/>
              <a:t>Speaker Name</a:t>
            </a:r>
          </a:p>
        </p:txBody>
      </p:sp>
      <p:sp>
        <p:nvSpPr>
          <p:cNvPr id="7"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681145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userDrawn="1"/>
        </p:nvSpPr>
        <p:spPr bwMode="auto">
          <a:xfrm>
            <a:off x="269302" y="1187644"/>
            <a:ext cx="9860610" cy="2689632"/>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2" name="Title 1"/>
          <p:cNvSpPr>
            <a:spLocks noGrp="1"/>
          </p:cNvSpPr>
          <p:nvPr>
            <p:ph type="title" hasCustomPrompt="1"/>
          </p:nvPr>
        </p:nvSpPr>
        <p:spPr>
          <a:xfrm>
            <a:off x="269241" y="1186356"/>
            <a:ext cx="8964247" cy="2697988"/>
          </a:xfrm>
          <a:noFill/>
        </p:spPr>
        <p:txBody>
          <a:bodyPr tIns="91440" bIns="91440" anchor="t" anchorCtr="0"/>
          <a:lstStyle>
            <a:lvl1pPr>
              <a:defRPr sz="7058" spc="-98" baseline="0">
                <a:gradFill>
                  <a:gsLst>
                    <a:gs pos="75912">
                      <a:schemeClr val="tx1"/>
                    </a:gs>
                    <a:gs pos="34307">
                      <a:schemeClr val="tx1"/>
                    </a:gs>
                    <a:gs pos="43000">
                      <a:schemeClr val="tx1"/>
                    </a:gs>
                  </a:gsLst>
                  <a:lin ang="5400000" scaled="0"/>
                </a:gradFill>
              </a:defRPr>
            </a:lvl1pPr>
          </a:lstStyle>
          <a:p>
            <a:r>
              <a:rPr lang="en-US" dirty="0"/>
              <a:t>Video title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pic>
        <p:nvPicPr>
          <p:cNvPr id="9" name="Picture 8"/>
          <p:cNvPicPr>
            <a:picLocks noChangeAspect="1"/>
          </p:cNvPicPr>
          <p:nvPr userDrawn="1"/>
        </p:nvPicPr>
        <p:blipFill>
          <a:blip r:embed="rId2"/>
          <a:stretch>
            <a:fillRect/>
          </a:stretch>
        </p:blipFill>
        <p:spPr>
          <a:xfrm>
            <a:off x="623" y="3343634"/>
            <a:ext cx="12191377" cy="3043622"/>
          </a:xfrm>
          <a:prstGeom prst="rect">
            <a:avLst/>
          </a:prstGeom>
        </p:spPr>
      </p:pic>
    </p:spTree>
    <p:extLst>
      <p:ext uri="{BB962C8B-B14F-4D97-AF65-F5344CB8AC3E}">
        <p14:creationId xmlns:p14="http://schemas.microsoft.com/office/powerpoint/2010/main" val="27122150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defRPr sz="8627" spc="-98" baseline="0">
                <a:gradFill>
                  <a:gsLst>
                    <a:gs pos="75912">
                      <a:schemeClr val="tx1"/>
                    </a:gs>
                    <a:gs pos="34307">
                      <a:schemeClr val="tx1"/>
                    </a:gs>
                    <a:gs pos="43000">
                      <a:schemeClr val="tx1"/>
                    </a:gs>
                  </a:gsLst>
                  <a:lin ang="5400000" scaled="0"/>
                </a:gradFill>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029903075"/>
      </p:ext>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75912">
                      <a:schemeClr val="tx1"/>
                    </a:gs>
                    <a:gs pos="34307">
                      <a:schemeClr val="tx1"/>
                    </a:gs>
                    <a:gs pos="4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175489333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650B24-5B8D-499F-9B2A-4B963EF8B313}" type="datetimeFigureOut">
              <a:rPr lang="en-US" smtClean="0"/>
              <a:t>4/19/2016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5C7578-6973-4BA9-A516-B4587355D44D}" type="slidenum">
              <a:rPr lang="en-US" smtClean="0"/>
              <a:t>‹#›</a:t>
            </a:fld>
            <a:endParaRPr lang="en-US"/>
          </a:p>
        </p:txBody>
      </p:sp>
    </p:spTree>
    <p:extLst>
      <p:ext uri="{BB962C8B-B14F-4D97-AF65-F5344CB8AC3E}">
        <p14:creationId xmlns:p14="http://schemas.microsoft.com/office/powerpoint/2010/main" val="5508201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796217"/>
          </a:xfrm>
          <a:noFill/>
        </p:spPr>
        <p:txBody>
          <a:bodyPr tIns="91440" bIns="91440" anchor="t" anchorCtr="0"/>
          <a:lstStyle>
            <a:lvl1pPr algn="l" defTabSz="914367" rtl="0" eaLnBrk="1" latinLnBrk="0" hangingPunct="1">
              <a:lnSpc>
                <a:spcPct val="90000"/>
              </a:lnSpc>
              <a:spcBef>
                <a:spcPct val="0"/>
              </a:spcBef>
              <a:buNone/>
              <a:defRPr lang="en-US" sz="8627" b="0" kern="1200" cap="none" spc="-98" baseline="0" dirty="0">
                <a:ln w="3175">
                  <a:noFill/>
                </a:ln>
                <a:gradFill>
                  <a:gsLst>
                    <a:gs pos="83448">
                      <a:schemeClr val="tx1"/>
                    </a:gs>
                    <a:gs pos="53000">
                      <a:schemeClr val="tx1"/>
                    </a:gs>
                  </a:gsLst>
                  <a:lin ang="5400000" scaled="0"/>
                </a:gradFill>
                <a:effectLst/>
                <a:latin typeface="+mj-lt"/>
                <a:ea typeface="+mn-ea"/>
                <a:cs typeface="Segoe UI" pitchFamily="34" charset="0"/>
              </a:defRPr>
            </a:lvl1pPr>
          </a:lstStyle>
          <a:p>
            <a:r>
              <a:rPr lang="en-US" dirty="0"/>
              <a:t>Section title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333396044"/>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1"/>
          </p:nvPr>
        </p:nvSpPr>
        <p:spPr>
          <a:xfrm>
            <a:off x="269240" y="1189176"/>
            <a:ext cx="11655840" cy="2018835"/>
          </a:xfrm>
        </p:spPr>
        <p:txBody>
          <a:bodyPr/>
          <a:lstStyle>
            <a:lvl1pPr marL="0" indent="0">
              <a:buNone/>
              <a:defRPr/>
            </a:lvl1pPr>
            <a:lvl2pPr marL="28012" indent="0">
              <a:buNone/>
              <a:defRPr sz="1961"/>
            </a:lvl2pPr>
            <a:lvl3pPr marL="219428" indent="0">
              <a:buNone/>
              <a:defRPr sz="1961"/>
            </a:lvl3pPr>
            <a:lvl4pPr marL="466868" indent="0">
              <a:buNone/>
              <a:defRPr sz="1765"/>
            </a:lvl4pPr>
            <a:lvl5pPr marL="725201" indent="0">
              <a:buNone/>
              <a:defRPr sz="1765"/>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107291168"/>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2184808"/>
          </a:xfrm>
        </p:spPr>
        <p:txBody>
          <a:bodyPr>
            <a:spAutoFit/>
          </a:bodyPr>
          <a:lstStyle>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5"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562120875"/>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89784"/>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311507384"/>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556149"/>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556149"/>
          </a:xfrm>
        </p:spPr>
        <p:txBody>
          <a:bodyPr wrap="square">
            <a:spAutoFit/>
          </a:bodyPr>
          <a:lstStyle>
            <a:lvl1pPr marL="281677" indent="-281677">
              <a:spcBef>
                <a:spcPts val="1200"/>
              </a:spcBef>
              <a:buClr>
                <a:schemeClr val="tx1"/>
              </a:buClr>
              <a:buFont typeface="Wingdings" panose="05000000000000000000" pitchFamily="2" charset="2"/>
              <a:buChar char="§"/>
              <a:defRPr sz="3529"/>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0448334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205159772"/>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ig Idea Layout">
    <p:spTree>
      <p:nvGrpSpPr>
        <p:cNvPr id="1" name=""/>
        <p:cNvGrpSpPr/>
        <p:nvPr/>
      </p:nvGrpSpPr>
      <p:grpSpPr>
        <a:xfrm>
          <a:off x="0" y="0"/>
          <a:ext cx="0" cy="0"/>
          <a:chOff x="0" y="0"/>
          <a:chExt cx="0" cy="0"/>
        </a:xfrm>
      </p:grpSpPr>
      <p:sp>
        <p:nvSpPr>
          <p:cNvPr id="2" name="Title 1"/>
          <p:cNvSpPr>
            <a:spLocks noGrp="1"/>
          </p:cNvSpPr>
          <p:nvPr>
            <p:ph type="title"/>
          </p:nvPr>
        </p:nvSpPr>
        <p:spPr>
          <a:xfrm>
            <a:off x="277021" y="1187621"/>
            <a:ext cx="11655840" cy="899665"/>
          </a:xfrm>
        </p:spPr>
        <p:txBody>
          <a:bodyPr/>
          <a:lstStyle>
            <a:lvl1pPr>
              <a:defRPr sz="7058"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442303619"/>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Fact Layout">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3725857416"/>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act Layout_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071684" y="2084173"/>
            <a:ext cx="8058229" cy="1793104"/>
          </a:xfrm>
        </p:spPr>
        <p:txBody>
          <a:bodyPr/>
          <a:lstStyle>
            <a:lvl1pPr>
              <a:defRPr sz="5882" baseline="0"/>
            </a:lvl1pPr>
          </a:lstStyle>
          <a:p>
            <a:r>
              <a:rPr lang="en-US"/>
              <a:t>Click to edit Master title style</a:t>
            </a:r>
            <a:endParaRPr lang="en-US" dirty="0"/>
          </a:p>
        </p:txBody>
      </p:sp>
      <p:sp>
        <p:nvSpPr>
          <p:cNvPr id="3" name="TextBox 7"/>
          <p:cNvSpPr txBox="1"/>
          <p:nvPr userDrawn="1"/>
        </p:nvSpPr>
        <p:spPr bwMode="white">
          <a:xfrm>
            <a:off x="4367360" y="6566898"/>
            <a:ext cx="3457280"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marL="0" algn="ctr" defTabSz="896350" rtl="0" eaLnBrk="1" latinLnBrk="0" hangingPunct="1"/>
            <a:r>
              <a:rPr lang="en-US" sz="1029" b="0" kern="1200" spc="147" baseline="0" dirty="0">
                <a:gradFill>
                  <a:gsLst>
                    <a:gs pos="0">
                      <a:schemeClr val="tx1">
                        <a:alpha val="50000"/>
                      </a:schemeClr>
                    </a:gs>
                    <a:gs pos="86000">
                      <a:schemeClr val="tx1">
                        <a:alpha val="50000"/>
                      </a:schemeClr>
                    </a:gs>
                  </a:gsLst>
                  <a:lin ang="5400000" scaled="0"/>
                </a:gradFill>
                <a:latin typeface="+mn-lt"/>
                <a:ea typeface="+mn-ea"/>
                <a:cs typeface="+mn-cs"/>
              </a:rPr>
              <a:t>MICROSOFT CONFIDENTIAL – INTERNAL ONLY</a:t>
            </a:r>
          </a:p>
        </p:txBody>
      </p:sp>
    </p:spTree>
    <p:extLst>
      <p:ext uri="{BB962C8B-B14F-4D97-AF65-F5344CB8AC3E}">
        <p14:creationId xmlns:p14="http://schemas.microsoft.com/office/powerpoint/2010/main" val="213938617"/>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Quote Layout">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1178349"/>
            <a:ext cx="9860672" cy="899665"/>
          </a:xfrm>
        </p:spPr>
        <p:txBody>
          <a:bodyPr/>
          <a:lstStyle>
            <a:lvl1pPr marL="228766" indent="-228766">
              <a:defRPr sz="5882" baseline="0"/>
            </a:lvl1pPr>
          </a:lstStyle>
          <a:p>
            <a:r>
              <a:rPr lang="en-US" dirty="0"/>
              <a:t>“Sample quote goes here. Design is easier than it looks, and more important than it seems.”</a:t>
            </a:r>
          </a:p>
        </p:txBody>
      </p:sp>
      <p:sp>
        <p:nvSpPr>
          <p:cNvPr id="4" name="Text Placeholder 3"/>
          <p:cNvSpPr>
            <a:spLocks noGrp="1"/>
          </p:cNvSpPr>
          <p:nvPr>
            <p:ph type="body" sz="quarter" idx="10" hasCustomPrompt="1"/>
          </p:nvPr>
        </p:nvSpPr>
        <p:spPr>
          <a:xfrm>
            <a:off x="5647788" y="5025984"/>
            <a:ext cx="5378549" cy="1050156"/>
          </a:xfrm>
        </p:spPr>
        <p:txBody>
          <a:bodyPr/>
          <a:lstStyle>
            <a:lvl1pPr marL="0" indent="0">
              <a:spcBef>
                <a:spcPts val="0"/>
              </a:spcBef>
              <a:buNone/>
              <a:defRPr sz="3137" baseline="0">
                <a:latin typeface="+mj-lt"/>
              </a:defRPr>
            </a:lvl1pPr>
          </a:lstStyle>
          <a:p>
            <a:pPr lvl="0"/>
            <a:r>
              <a:rPr lang="en-US" dirty="0"/>
              <a:t>Author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969585232"/>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650B24-5B8D-499F-9B2A-4B963EF8B313}" type="datetimeFigureOut">
              <a:rPr lang="en-US" smtClean="0"/>
              <a:t>4/19/2016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05C7578-6973-4BA9-A516-B4587355D44D}" type="slidenum">
              <a:rPr lang="en-US" smtClean="0"/>
              <a:t>‹#›</a:t>
            </a:fld>
            <a:endParaRPr lang="en-US"/>
          </a:p>
        </p:txBody>
      </p:sp>
    </p:spTree>
    <p:extLst>
      <p:ext uri="{BB962C8B-B14F-4D97-AF65-F5344CB8AC3E}">
        <p14:creationId xmlns:p14="http://schemas.microsoft.com/office/powerpoint/2010/main" val="78616162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Quote Layout_Accent Color 2">
    <p:bg>
      <p:bgPr>
        <a:solidFill>
          <a:schemeClr val="accent2"/>
        </a:solidFill>
        <a:effectLst/>
      </p:bgPr>
    </p:bg>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1165664" y="2084173"/>
            <a:ext cx="9860672" cy="899665"/>
          </a:xfrm>
        </p:spPr>
        <p:txBody>
          <a:bodyPr/>
          <a:lstStyle>
            <a:lvl1pPr marL="277008" indent="-277008">
              <a:tabLst>
                <a:tab pos="277008" algn="l"/>
              </a:tabLst>
              <a:defRPr sz="5882" baseline="0"/>
            </a:lvl1pPr>
          </a:lstStyle>
          <a:p>
            <a:r>
              <a:rPr lang="en-US" dirty="0"/>
              <a:t>“	Add a quote here. Design is easier than it looks, and more important than it seems.”</a:t>
            </a:r>
          </a:p>
        </p:txBody>
      </p:sp>
      <p:sp>
        <p:nvSpPr>
          <p:cNvPr id="4" name="Text Placeholder 3"/>
          <p:cNvSpPr>
            <a:spLocks noGrp="1"/>
          </p:cNvSpPr>
          <p:nvPr>
            <p:ph type="body" sz="quarter" idx="10" hasCustomPrompt="1"/>
          </p:nvPr>
        </p:nvSpPr>
        <p:spPr>
          <a:xfrm>
            <a:off x="5647788" y="4773813"/>
            <a:ext cx="5378549" cy="1050156"/>
          </a:xfrm>
        </p:spPr>
        <p:txBody>
          <a:bodyPr/>
          <a:lstStyle>
            <a:lvl1pPr marL="0" indent="0">
              <a:spcBef>
                <a:spcPts val="0"/>
              </a:spcBef>
              <a:buNone/>
              <a:defRPr sz="3137" baseline="0">
                <a:latin typeface="+mj-lt"/>
              </a:defRPr>
            </a:lvl1pPr>
          </a:lstStyle>
          <a:p>
            <a:pPr lvl="0"/>
            <a:r>
              <a:rPr lang="en-US" dirty="0"/>
              <a:t>Author’s Name</a:t>
            </a:r>
          </a:p>
          <a:p>
            <a:pPr lvl="0"/>
            <a:r>
              <a:rPr lang="en-US" dirty="0"/>
              <a:t>Title</a:t>
            </a:r>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411183666"/>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ig Idea &amp; 3 Points">
    <p:spTree>
      <p:nvGrpSpPr>
        <p:cNvPr id="1" name=""/>
        <p:cNvGrpSpPr/>
        <p:nvPr/>
      </p:nvGrpSpPr>
      <p:grpSpPr>
        <a:xfrm>
          <a:off x="0" y="0"/>
          <a:ext cx="0" cy="0"/>
          <a:chOff x="0" y="0"/>
          <a:chExt cx="0" cy="0"/>
        </a:xfrm>
      </p:grpSpPr>
      <p:sp>
        <p:nvSpPr>
          <p:cNvPr id="6" name="Text Placeholder 5"/>
          <p:cNvSpPr>
            <a:spLocks noGrp="1"/>
          </p:cNvSpPr>
          <p:nvPr>
            <p:ph type="body" sz="quarter" idx="10"/>
          </p:nvPr>
        </p:nvSpPr>
        <p:spPr>
          <a:xfrm>
            <a:off x="277021" y="2383023"/>
            <a:ext cx="11653523" cy="914360"/>
          </a:xfrm>
        </p:spPr>
        <p:txBody>
          <a:bodyPr/>
          <a:lstStyle>
            <a:lvl1pPr marL="0" indent="0">
              <a:buNone/>
              <a:defRPr sz="5294">
                <a:gradFill>
                  <a:gsLst>
                    <a:gs pos="3333">
                      <a:schemeClr val="tx1"/>
                    </a:gs>
                    <a:gs pos="3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Click to edit Master text styles</a:t>
            </a:r>
          </a:p>
        </p:txBody>
      </p:sp>
      <p:sp>
        <p:nvSpPr>
          <p:cNvPr id="4" name="Title 1"/>
          <p:cNvSpPr>
            <a:spLocks noGrp="1"/>
          </p:cNvSpPr>
          <p:nvPr>
            <p:ph type="title"/>
          </p:nvPr>
        </p:nvSpPr>
        <p:spPr>
          <a:xfrm>
            <a:off x="277021" y="1187621"/>
            <a:ext cx="11655840" cy="899665"/>
          </a:xfrm>
        </p:spPr>
        <p:txBody>
          <a:bodyPr/>
          <a:lstStyle>
            <a:lvl1pPr>
              <a:defRPr sz="7058"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5"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3931565159"/>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763530"/>
          </a:xfrm>
        </p:spPr>
        <p:txBody>
          <a:bodyPr/>
          <a:lstStyle>
            <a:lvl1pPr>
              <a:defRPr sz="6470" baseline="0">
                <a:gradFill>
                  <a:gsLst>
                    <a:gs pos="1250">
                      <a:schemeClr val="tx1"/>
                    </a:gs>
                    <a:gs pos="100000">
                      <a:schemeClr val="tx1"/>
                    </a:gs>
                  </a:gsLst>
                  <a:lin ang="5400000" scaled="0"/>
                </a:gra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427536859"/>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50-50 Left Photo Layout">
    <p:spTree>
      <p:nvGrpSpPr>
        <p:cNvPr id="1" name=""/>
        <p:cNvGrpSpPr/>
        <p:nvPr/>
      </p:nvGrpSpPr>
      <p:grpSpPr>
        <a:xfrm>
          <a:off x="0" y="0"/>
          <a:ext cx="0" cy="0"/>
          <a:chOff x="0" y="0"/>
          <a:chExt cx="0" cy="0"/>
        </a:xfrm>
      </p:grpSpPr>
      <p:sp>
        <p:nvSpPr>
          <p:cNvPr id="2" name="Title 1"/>
          <p:cNvSpPr>
            <a:spLocks noGrp="1"/>
          </p:cNvSpPr>
          <p:nvPr>
            <p:ph type="title"/>
          </p:nvPr>
        </p:nvSpPr>
        <p:spPr>
          <a:xfrm>
            <a:off x="6544214" y="1217195"/>
            <a:ext cx="5378548" cy="899665"/>
          </a:xfrm>
        </p:spPr>
        <p:txBody>
          <a:bodyPr/>
          <a:lstStyle>
            <a:lvl1pPr>
              <a:defRPr sz="6470" baseline="0">
                <a:gradFill>
                  <a:gsLst>
                    <a:gs pos="1250">
                      <a:schemeClr val="tx1"/>
                    </a:gs>
                    <a:gs pos="100000">
                      <a:schemeClr val="tx1"/>
                    </a:gs>
                  </a:gsLst>
                  <a:lin ang="5400000" scaled="0"/>
                </a:gradFill>
              </a:defRPr>
            </a:lvl1pPr>
          </a:lstStyle>
          <a:p>
            <a:r>
              <a:rPr lang="en-US"/>
              <a:t>Click to edit Master title style</a:t>
            </a:r>
            <a:endParaRPr lang="en-US" dirty="0"/>
          </a:p>
        </p:txBody>
      </p:sp>
      <p:sp>
        <p:nvSpPr>
          <p:cNvPr id="4" name="Picture Placeholder 4"/>
          <p:cNvSpPr>
            <a:spLocks noGrp="1"/>
          </p:cNvSpPr>
          <p:nvPr>
            <p:ph type="pic" sz="quarter" idx="10"/>
          </p:nvPr>
        </p:nvSpPr>
        <p:spPr bwMode="ltGray">
          <a:xfrm>
            <a:off x="0" y="0"/>
            <a:ext cx="6094444" cy="6852151"/>
          </a:xfrm>
          <a:blipFill>
            <a:blip r:embed="rId2"/>
            <a:stretch>
              <a:fillRect/>
            </a:stretch>
          </a:blipFill>
        </p:spPr>
        <p:txBody>
          <a:bodyPr tIns="548640" anchor="ctr" anchorCtr="0">
            <a:noAutofit/>
          </a:bodyPr>
          <a:lstStyle>
            <a:lvl1pPr marL="0" indent="0" algn="ctr">
              <a:buNone/>
              <a:defRPr sz="1372" b="1">
                <a:gradFill>
                  <a:gsLst>
                    <a:gs pos="13139">
                      <a:srgbClr val="FFFFFF"/>
                    </a:gs>
                    <a:gs pos="38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323991280"/>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741418552"/>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nk Accent Color 2">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884929038"/>
      </p:ext>
    </p:extLst>
  </p:cSld>
  <p:clrMapOvr>
    <a:masterClrMapping/>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
        <p:nvSpPr>
          <p:cNvPr id="2" name="TextBox 7"/>
          <p:cNvSpPr txBox="1"/>
          <p:nvPr userDrawn="1"/>
        </p:nvSpPr>
        <p:spPr bwMode="white">
          <a:xfrm>
            <a:off x="4332001" y="6566898"/>
            <a:ext cx="3527998" cy="158429"/>
          </a:xfrm>
          <a:prstGeom prst="rect">
            <a:avLst/>
          </a:prstGeom>
          <a:noFill/>
        </p:spPr>
        <p:txBody>
          <a:bodyPr wrap="none" lIns="0" tIns="0" rIns="0" bIns="0" rtlCol="0" anchor="ctr">
            <a:spAutoFit/>
          </a:bodyPr>
          <a:ls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a:lstStyle>
          <a:p>
            <a:pPr algn="ctr"/>
            <a:r>
              <a:rPr lang="en-US" sz="1029" b="0" spc="147" baseline="0" dirty="0">
                <a:gradFill>
                  <a:gsLst>
                    <a:gs pos="0">
                      <a:schemeClr val="tx1">
                        <a:alpha val="50000"/>
                      </a:schemeClr>
                    </a:gs>
                    <a:gs pos="86000">
                      <a:schemeClr val="tx1">
                        <a:alpha val="50000"/>
                      </a:schemeClr>
                    </a:gs>
                  </a:gsLst>
                  <a:lin ang="5400000" scaled="0"/>
                </a:gradFill>
                <a:latin typeface="Segoe UI" panose="020B0502040204020203" pitchFamily="34" charset="0"/>
              </a:rPr>
              <a:t>MICROSOFT CONFIDENTIAL – INTERNAL ONLY</a:t>
            </a:r>
          </a:p>
        </p:txBody>
      </p:sp>
    </p:spTree>
    <p:extLst>
      <p:ext uri="{BB962C8B-B14F-4D97-AF65-F5344CB8AC3E}">
        <p14:creationId xmlns:p14="http://schemas.microsoft.com/office/powerpoint/2010/main" val="280716355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2415"/>
            <a:ext cx="11653522" cy="2089751"/>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42046667"/>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Wingdings" panose="05000000000000000000" pitchFamily="2" charset="2"/>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Wingdings" panose="05000000000000000000" pitchFamily="2" charset="2"/>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Wingdings" panose="05000000000000000000" pitchFamily="2" charset="2"/>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Wingdings" panose="05000000000000000000" pitchFamily="2" charset="2"/>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Wingdings" panose="05000000000000000000" pitchFamily="2" charset="2"/>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C9E"/>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186691448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2121606"/>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3468462"/>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650B24-5B8D-499F-9B2A-4B963EF8B313}" type="datetimeFigureOut">
              <a:rPr lang="en-US" smtClean="0"/>
              <a:t>4/19/2016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5C7578-6973-4BA9-A516-B4587355D44D}" type="slidenum">
              <a:rPr lang="en-US" smtClean="0"/>
              <a:t>‹#›</a:t>
            </a:fld>
            <a:endParaRPr lang="en-US"/>
          </a:p>
        </p:txBody>
      </p:sp>
    </p:spTree>
    <p:extLst>
      <p:ext uri="{BB962C8B-B14F-4D97-AF65-F5344CB8AC3E}">
        <p14:creationId xmlns:p14="http://schemas.microsoft.com/office/powerpoint/2010/main" val="424968800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cSld name="Title and 2-color 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7"/>
            <a:ext cx="11653523" cy="2184808"/>
          </a:xfrm>
        </p:spPr>
        <p:txBody>
          <a:bodyPr>
            <a:spAutoFit/>
          </a:bodyPr>
          <a:lstStyle>
            <a:lvl1pPr>
              <a:buClr>
                <a:schemeClr val="tx2"/>
              </a:buClr>
              <a:defRPr>
                <a:gradFill>
                  <a:gsLst>
                    <a:gs pos="13869">
                      <a:schemeClr val="tx2"/>
                    </a:gs>
                    <a:gs pos="42000">
                      <a:schemeClr val="tx2"/>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19864524"/>
      </p:ext>
    </p:extLst>
  </p:cSld>
  <p:clrMapOvr>
    <a:masterClrMapping/>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userDrawn="1">
  <p:cSld name="Title and  Non-Bulleted Content">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a:xfrm>
            <a:off x="519249" y="1447801"/>
            <a:ext cx="11151917" cy="2245230"/>
          </a:xfrm>
        </p:spPr>
        <p:txBody>
          <a:bodyPr/>
          <a:lstStyle>
            <a:lvl1pPr marL="0" indent="0">
              <a:spcBef>
                <a:spcPts val="0"/>
              </a:spcBef>
              <a:spcAft>
                <a:spcPts val="0"/>
              </a:spcAft>
              <a:buFont typeface="Arial" pitchFamily="34" charset="0"/>
              <a:buNone/>
              <a:defRPr lang="en-US" sz="3200" kern="1200" dirty="0" smtClean="0">
                <a:gradFill>
                  <a:gsLst>
                    <a:gs pos="0">
                      <a:srgbClr val="595959"/>
                    </a:gs>
                    <a:gs pos="86000">
                      <a:srgbClr val="595959"/>
                    </a:gs>
                  </a:gsLst>
                  <a:lin ang="5400000" scaled="0"/>
                </a:gradFill>
                <a:latin typeface="+mn-lt"/>
                <a:ea typeface="+mn-ea"/>
                <a:cs typeface="+mn-cs"/>
              </a:defRPr>
            </a:lvl1pPr>
            <a:lvl2pPr marL="688711" indent="-342768">
              <a:spcBef>
                <a:spcPts val="0"/>
              </a:spcBef>
              <a:spcAft>
                <a:spcPts val="0"/>
              </a:spcAft>
              <a:buFont typeface="Arial" pitchFamily="34" charset="0"/>
              <a:buChar char="•"/>
              <a:defRPr lang="en-US" sz="28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2000"/>
            </a:lvl3pPr>
            <a:lvl4pPr marL="0" indent="0">
              <a:spcBef>
                <a:spcPts val="0"/>
              </a:spcBef>
              <a:spcAft>
                <a:spcPts val="400"/>
              </a:spcAft>
              <a:buNone/>
              <a:defRPr/>
            </a:lvl4pPr>
            <a:lvl5pPr marL="342768" indent="-342768">
              <a:spcBef>
                <a:spcPts val="0"/>
              </a:spcBef>
              <a:spcAft>
                <a:spcPts val="400"/>
              </a:spcAft>
              <a:buFont typeface="Arial" pitchFamily="34" charset="0"/>
              <a:buChar char="•"/>
              <a:defRPr/>
            </a:lvl5pPr>
            <a:lvl6pPr marL="1033066" indent="-342768">
              <a:buFont typeface="Arial" pitchFamily="34" charset="0"/>
              <a:buChar char="•"/>
              <a:defRPr sz="2400">
                <a:gradFill>
                  <a:gsLst>
                    <a:gs pos="0">
                      <a:srgbClr val="595959"/>
                    </a:gs>
                    <a:gs pos="86000">
                      <a:srgbClr val="595959"/>
                    </a:gs>
                  </a:gsLst>
                  <a:lin ang="5400000" scaled="0"/>
                </a:gradFill>
              </a:defRPr>
            </a:lvl6pPr>
            <a:lvl7pPr marL="1255231" indent="-225339">
              <a:defRPr>
                <a:gradFill>
                  <a:gsLst>
                    <a:gs pos="0">
                      <a:srgbClr val="595959"/>
                    </a:gs>
                    <a:gs pos="86000">
                      <a:srgbClr val="595959"/>
                    </a:gs>
                  </a:gsLst>
                  <a:lin ang="5400000" scaled="0"/>
                </a:gradFill>
              </a:defRPr>
            </a:lvl7pPr>
            <a:lvl8pPr marL="1486916" indent="-231685">
              <a:defRPr>
                <a:gradFill>
                  <a:gsLst>
                    <a:gs pos="0">
                      <a:srgbClr val="595959"/>
                    </a:gs>
                    <a:gs pos="86000">
                      <a:srgbClr val="595959"/>
                    </a:gs>
                  </a:gsLst>
                  <a:lin ang="5400000" scaled="0"/>
                </a:gradFill>
              </a:defRPr>
            </a:lvl8pPr>
          </a:lstStyle>
          <a:p>
            <a:pPr marL="345943" lvl="0" indent="-345943" algn="l" defTabSz="914012" rtl="0" eaLnBrk="1" latinLnBrk="0" hangingPunct="1">
              <a:lnSpc>
                <a:spcPct val="90000"/>
              </a:lnSpc>
              <a:spcBef>
                <a:spcPct val="20000"/>
              </a:spcBef>
              <a:buSzPct val="90000"/>
              <a:buFont typeface="Arial" pitchFamily="34" charset="0"/>
              <a:buChar char="•"/>
            </a:pPr>
            <a:r>
              <a:rPr lang="en-US"/>
              <a:t>Click to edit Master text styles</a:t>
            </a:r>
          </a:p>
          <a:p>
            <a:pPr marL="345943" lvl="1" indent="-345943" algn="l" defTabSz="914012" rtl="0" eaLnBrk="1" latinLnBrk="0" hangingPunct="1">
              <a:lnSpc>
                <a:spcPct val="90000"/>
              </a:lnSpc>
              <a:spcBef>
                <a:spcPct val="20000"/>
              </a:spcBef>
              <a:buSzPct val="90000"/>
              <a:buFont typeface="Arial" pitchFamily="34" charset="0"/>
              <a:buChar char="•"/>
            </a:pPr>
            <a:r>
              <a:rPr lang="en-US"/>
              <a:t>Second level</a:t>
            </a:r>
          </a:p>
          <a:p>
            <a:pPr marL="345943" lvl="2" indent="-345943" algn="l" defTabSz="914012" rtl="0" eaLnBrk="1" latinLnBrk="0" hangingPunct="1">
              <a:lnSpc>
                <a:spcPct val="90000"/>
              </a:lnSpc>
              <a:spcBef>
                <a:spcPct val="20000"/>
              </a:spcBef>
              <a:buSzPct val="90000"/>
              <a:buFont typeface="Arial" pitchFamily="34" charset="0"/>
              <a:buChar char="•"/>
            </a:pPr>
            <a:r>
              <a:rPr lang="en-US"/>
              <a:t>Third level</a:t>
            </a:r>
          </a:p>
          <a:p>
            <a:pPr marL="345943" lvl="3" indent="-345943" algn="l" defTabSz="914012" rtl="0" eaLnBrk="1" latinLnBrk="0" hangingPunct="1">
              <a:lnSpc>
                <a:spcPct val="90000"/>
              </a:lnSpc>
              <a:spcBef>
                <a:spcPct val="20000"/>
              </a:spcBef>
              <a:buSzPct val="90000"/>
              <a:buFont typeface="Arial" pitchFamily="34" charset="0"/>
              <a:buChar char="•"/>
            </a:pPr>
            <a:r>
              <a:rPr lang="en-US"/>
              <a:t>Fourth level</a:t>
            </a:r>
          </a:p>
          <a:p>
            <a:pPr marL="345943" lvl="4" indent="-345943" algn="l" defTabSz="914012" rtl="0" eaLnBrk="1" latinLnBrk="0" hangingPunct="1">
              <a:lnSpc>
                <a:spcPct val="90000"/>
              </a:lnSpc>
              <a:spcBef>
                <a:spcPct val="20000"/>
              </a:spcBef>
              <a:buSzPct val="90000"/>
              <a:buFont typeface="Arial" pitchFamily="34" charset="0"/>
              <a:buChar char="•"/>
            </a:pPr>
            <a:r>
              <a:rPr lang="en-US"/>
              <a:t>Fifth level</a:t>
            </a:r>
            <a:endParaRPr lang="en-US" dirty="0"/>
          </a:p>
        </p:txBody>
      </p:sp>
      <p:sp>
        <p:nvSpPr>
          <p:cNvPr id="6" name="Title Placeholder 1"/>
          <p:cNvSpPr>
            <a:spLocks noGrp="1"/>
          </p:cNvSpPr>
          <p:nvPr>
            <p:ph type="title"/>
          </p:nvPr>
        </p:nvSpPr>
        <p:spPr>
          <a:xfrm>
            <a:off x="453079" y="1"/>
            <a:ext cx="11151917" cy="733299"/>
          </a:xfrm>
          <a:prstGeom prst="rect">
            <a:avLst/>
          </a:prstGeom>
        </p:spPr>
        <p:txBody>
          <a:bodyPr vert="horz" wrap="square" lIns="0" tIns="0" rIns="0" bIns="0" rtlCol="0" anchor="t">
            <a:spAutoFit/>
          </a:bodyPr>
          <a:lstStyle/>
          <a:p>
            <a:r>
              <a:rPr lang="en-US" dirty="0"/>
              <a:t>Click to edit Master title style</a:t>
            </a:r>
          </a:p>
        </p:txBody>
      </p:sp>
    </p:spTree>
    <p:extLst>
      <p:ext uri="{BB962C8B-B14F-4D97-AF65-F5344CB8AC3E}">
        <p14:creationId xmlns:p14="http://schemas.microsoft.com/office/powerpoint/2010/main" val="2054179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cSld name="Gray Title and 2-color bulleted">
    <p:spTree>
      <p:nvGrpSpPr>
        <p:cNvPr id="1" name=""/>
        <p:cNvGrpSpPr/>
        <p:nvPr/>
      </p:nvGrpSpPr>
      <p:grpSpPr>
        <a:xfrm>
          <a:off x="0" y="0"/>
          <a:ext cx="0" cy="0"/>
          <a:chOff x="0" y="0"/>
          <a:chExt cx="0" cy="0"/>
        </a:xfrm>
      </p:grpSpPr>
      <p:sp>
        <p:nvSpPr>
          <p:cNvPr id="5" name="Rectangle 4"/>
          <p:cNvSpPr/>
          <p:nvPr userDrawn="1"/>
        </p:nvSpPr>
        <p:spPr bwMode="auto">
          <a:xfrm>
            <a:off x="0" y="1243728"/>
            <a:ext cx="12192000" cy="5614272"/>
          </a:xfrm>
          <a:prstGeom prst="rect">
            <a:avLst/>
          </a:prstGeom>
          <a:solidFill>
            <a:srgbClr val="FFFFFF">
              <a:lumMod val="95000"/>
            </a:srgbClr>
          </a:solidFill>
          <a:ln w="9525" cap="flat" cmpd="sng" algn="ctr">
            <a:noFill/>
            <a:prstDash val="solid"/>
            <a:headEnd type="none" w="med" len="med"/>
            <a:tailEnd type="none" w="med" len="med"/>
          </a:ln>
          <a:effectLst/>
        </p:spPr>
        <p:txBody>
          <a:bodyPr rot="0" spcFirstLastPara="0" vertOverflow="overflow" horzOverflow="overflow" vert="horz" wrap="square" lIns="87843" tIns="175686" rIns="175686" bIns="43920" numCol="1" spcCol="0" rtlCol="0" fromWordArt="0" anchor="t" anchorCtr="0" forceAA="0" compatLnSpc="1">
            <a:prstTxWarp prst="textNoShape">
              <a:avLst/>
            </a:prstTxWarp>
            <a:noAutofit/>
          </a:bodyPr>
          <a:lstStyle/>
          <a:p>
            <a:pPr marL="0" marR="0" lvl="0" indent="0" algn="r" defTabSz="894993" eaLnBrk="1" fontAlgn="base" latinLnBrk="0" hangingPunct="1">
              <a:lnSpc>
                <a:spcPct val="90000"/>
              </a:lnSpc>
              <a:spcBef>
                <a:spcPct val="0"/>
              </a:spcBef>
              <a:spcAft>
                <a:spcPts val="575"/>
              </a:spcAft>
              <a:buClrTx/>
              <a:buSzTx/>
              <a:buFontTx/>
              <a:buNone/>
              <a:tabLst/>
              <a:defRPr/>
            </a:pPr>
            <a:endParaRPr kumimoji="0" lang="en-US" sz="1729" b="0" i="0" u="none" strike="noStrike" kern="0" cap="none" spc="0" normalizeH="0" baseline="0" noProof="0" dirty="0">
              <a:ln>
                <a:noFill/>
              </a:ln>
              <a:solidFill>
                <a:schemeClr val="bg1">
                  <a:lumMod val="50000"/>
                </a:schemeClr>
              </a:solidFill>
              <a:effectLst/>
              <a:uLnTx/>
              <a:uFillTx/>
              <a:latin typeface="Segoe UI Semibold" panose="020B0702040204020203" pitchFamily="34" charset="0"/>
              <a:cs typeface="Segoe UI Semibold" panose="020B0702040204020203" pitchFamily="34" charset="0"/>
            </a:endParaRPr>
          </a:p>
        </p:txBody>
      </p:sp>
      <p:sp>
        <p:nvSpPr>
          <p:cNvPr id="4" name="Text Placeholder 3"/>
          <p:cNvSpPr>
            <a:spLocks noGrp="1"/>
          </p:cNvSpPr>
          <p:nvPr>
            <p:ph type="body" sz="quarter" idx="10"/>
          </p:nvPr>
        </p:nvSpPr>
        <p:spPr>
          <a:xfrm>
            <a:off x="269241" y="1189177"/>
            <a:ext cx="11653523" cy="2184808"/>
          </a:xfrm>
        </p:spPr>
        <p:txBody>
          <a:bodyPr>
            <a:spAutoFit/>
          </a:bodyPr>
          <a:lstStyle>
            <a:lvl1pPr>
              <a:buClr>
                <a:schemeClr val="tx2"/>
              </a:buClr>
              <a:defRPr>
                <a:gradFill>
                  <a:gsLst>
                    <a:gs pos="13869">
                      <a:schemeClr val="tx2"/>
                    </a:gs>
                    <a:gs pos="42000">
                      <a:schemeClr val="tx2"/>
                    </a:gs>
                  </a:gsLst>
                  <a:lin ang="5400000" scaled="0"/>
                </a:gradFill>
              </a:defRPr>
            </a:lvl1pPr>
            <a:lvl3pPr>
              <a:defRPr sz="2353"/>
            </a:lvl3pPr>
            <a:lvl4pPr>
              <a:defRPr sz="1961"/>
            </a:lvl4pPr>
            <a:lvl5pPr>
              <a:defRPr sz="196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
        <p:nvSpPr>
          <p:cNvPr id="7" name="TextBox 6"/>
          <p:cNvSpPr txBox="1"/>
          <p:nvPr userDrawn="1"/>
        </p:nvSpPr>
        <p:spPr>
          <a:xfrm>
            <a:off x="109754" y="6645020"/>
            <a:ext cx="1401547" cy="152393"/>
          </a:xfrm>
          <a:prstGeom prst="rect">
            <a:avLst/>
          </a:prstGeom>
          <a:noFill/>
        </p:spPr>
        <p:txBody>
          <a:bodyPr wrap="square" lIns="0" tIns="0" rIns="0" bIns="0" rtlCol="0">
            <a:spAutoFit/>
          </a:bodyPr>
          <a:lstStyle/>
          <a:p>
            <a:pPr>
              <a:lnSpc>
                <a:spcPct val="90000"/>
              </a:lnSpc>
            </a:pPr>
            <a:r>
              <a:rPr lang="en-US" sz="1100" dirty="0">
                <a:gradFill>
                  <a:gsLst>
                    <a:gs pos="2917">
                      <a:srgbClr val="505050"/>
                    </a:gs>
                    <a:gs pos="30000">
                      <a:srgbClr val="505050"/>
                    </a:gs>
                  </a:gsLst>
                  <a:lin ang="5400000" scaled="0"/>
                </a:gradFill>
              </a:rPr>
              <a:t>Microsoft Confidential</a:t>
            </a:r>
          </a:p>
        </p:txBody>
      </p:sp>
    </p:spTree>
    <p:extLst>
      <p:ext uri="{BB962C8B-B14F-4D97-AF65-F5344CB8AC3E}">
        <p14:creationId xmlns:p14="http://schemas.microsoft.com/office/powerpoint/2010/main" val="3703794856"/>
      </p:ext>
    </p:extLst>
  </p:cSld>
  <p:clrMapOvr>
    <a:masterClrMapping/>
  </p:clrMapOvr>
  <p:transition>
    <p:fade/>
  </p:transition>
</p:sldLayout>
</file>

<file path=ppt/slideLayouts/slideLayout43.xml><?xml version="1.0" encoding="utf-8"?>
<p:sldLayout xmlns:a="http://schemas.openxmlformats.org/drawingml/2006/main" xmlns:r="http://schemas.openxmlformats.org/officeDocument/2006/relationships" xmlns:p="http://schemas.openxmlformats.org/presentationml/2006/main" userDrawn="1">
  <p:cSld name="Diagram">
    <p:spTree>
      <p:nvGrpSpPr>
        <p:cNvPr id="1" name=""/>
        <p:cNvGrpSpPr/>
        <p:nvPr/>
      </p:nvGrpSpPr>
      <p:grpSpPr>
        <a:xfrm>
          <a:off x="0" y="0"/>
          <a:ext cx="0" cy="0"/>
          <a:chOff x="0" y="0"/>
          <a:chExt cx="0" cy="0"/>
        </a:xfrm>
      </p:grpSpPr>
      <p:sp>
        <p:nvSpPr>
          <p:cNvPr id="4" name="Rectangle 3"/>
          <p:cNvSpPr/>
          <p:nvPr userDrawn="1"/>
        </p:nvSpPr>
        <p:spPr bwMode="auto">
          <a:xfrm>
            <a:off x="0" y="1243728"/>
            <a:ext cx="12192000" cy="5614272"/>
          </a:xfrm>
          <a:prstGeom prst="rect">
            <a:avLst/>
          </a:prstGeom>
          <a:solidFill>
            <a:srgbClr val="FFFFFF">
              <a:lumMod val="95000"/>
            </a:srgbClr>
          </a:solidFill>
          <a:ln w="9525" cap="flat" cmpd="sng" algn="ctr">
            <a:noFill/>
            <a:prstDash val="solid"/>
            <a:headEnd type="none" w="med" len="med"/>
            <a:tailEnd type="none" w="med" len="med"/>
          </a:ln>
          <a:effectLst/>
        </p:spPr>
        <p:txBody>
          <a:bodyPr rot="0" spcFirstLastPara="0" vertOverflow="overflow" horzOverflow="overflow" vert="horz" wrap="square" lIns="87843" tIns="175686" rIns="175686" bIns="43920" numCol="1" spcCol="0" rtlCol="0" fromWordArt="0" anchor="t" anchorCtr="0" forceAA="0" compatLnSpc="1">
            <a:prstTxWarp prst="textNoShape">
              <a:avLst/>
            </a:prstTxWarp>
            <a:noAutofit/>
          </a:bodyPr>
          <a:lstStyle/>
          <a:p>
            <a:pPr algn="r" defTabSz="894993" fontAlgn="base">
              <a:lnSpc>
                <a:spcPct val="90000"/>
              </a:lnSpc>
              <a:spcBef>
                <a:spcPct val="0"/>
              </a:spcBef>
              <a:spcAft>
                <a:spcPts val="575"/>
              </a:spcAft>
              <a:defRPr/>
            </a:pPr>
            <a:endParaRPr lang="en-US" sz="1729" kern="0" dirty="0">
              <a:solidFill>
                <a:schemeClr val="bg1">
                  <a:lumMod val="50000"/>
                </a:schemeClr>
              </a:solidFill>
              <a:latin typeface="Segoe UI Semibold" panose="020B0702040204020203" pitchFamily="34" charset="0"/>
              <a:cs typeface="Segoe UI Semibold" panose="020B0702040204020203" pitchFamily="34" charset="0"/>
            </a:endParaRPr>
          </a:p>
        </p:txBody>
      </p:sp>
      <p:sp>
        <p:nvSpPr>
          <p:cNvPr id="5" name="Text Placeholder 4"/>
          <p:cNvSpPr>
            <a:spLocks noGrp="1"/>
          </p:cNvSpPr>
          <p:nvPr>
            <p:ph type="body" sz="quarter" idx="10"/>
          </p:nvPr>
        </p:nvSpPr>
        <p:spPr>
          <a:xfrm>
            <a:off x="413891" y="1485104"/>
            <a:ext cx="6436035" cy="1731180"/>
          </a:xfrm>
        </p:spPr>
        <p:txBody>
          <a:bodyPr/>
          <a:lstStyle>
            <a:lvl1pPr marL="0" indent="0">
              <a:spcBef>
                <a:spcPts val="0"/>
              </a:spcBef>
              <a:spcAft>
                <a:spcPts val="0"/>
              </a:spcAft>
              <a:buFont typeface="Arial" pitchFamily="34" charset="0"/>
              <a:buNone/>
              <a:defRPr lang="en-US" sz="2400" kern="1200" dirty="0" smtClean="0">
                <a:gradFill>
                  <a:gsLst>
                    <a:gs pos="0">
                      <a:srgbClr val="595959"/>
                    </a:gs>
                    <a:gs pos="86000">
                      <a:srgbClr val="595959"/>
                    </a:gs>
                  </a:gsLst>
                  <a:lin ang="5400000" scaled="0"/>
                </a:gradFill>
                <a:latin typeface="+mn-lt"/>
                <a:ea typeface="+mn-ea"/>
                <a:cs typeface="+mn-cs"/>
              </a:defRPr>
            </a:lvl1pPr>
            <a:lvl2pPr marL="688711" indent="-342768">
              <a:spcBef>
                <a:spcPts val="0"/>
              </a:spcBef>
              <a:spcAft>
                <a:spcPts val="0"/>
              </a:spcAft>
              <a:buFont typeface="Arial" pitchFamily="34" charset="0"/>
              <a:buChar char="•"/>
              <a:defRPr lang="en-US" sz="2000" kern="1200" dirty="0" smtClean="0">
                <a:gradFill>
                  <a:gsLst>
                    <a:gs pos="0">
                      <a:srgbClr val="595959"/>
                    </a:gs>
                    <a:gs pos="86000">
                      <a:srgbClr val="595959"/>
                    </a:gs>
                  </a:gsLst>
                  <a:lin ang="5400000" scaled="0"/>
                </a:gradFill>
                <a:latin typeface="+mn-lt"/>
                <a:ea typeface="+mn-ea"/>
                <a:cs typeface="+mn-cs"/>
              </a:defRPr>
            </a:lvl2pPr>
            <a:lvl3pPr marL="0" indent="0">
              <a:spcBef>
                <a:spcPts val="0"/>
              </a:spcBef>
              <a:spcAft>
                <a:spcPts val="400"/>
              </a:spcAft>
              <a:buNone/>
              <a:defRPr sz="1600"/>
            </a:lvl3pPr>
            <a:lvl4pPr marL="0" indent="0">
              <a:spcBef>
                <a:spcPts val="0"/>
              </a:spcBef>
              <a:spcAft>
                <a:spcPts val="400"/>
              </a:spcAft>
              <a:buNone/>
              <a:defRPr sz="1400"/>
            </a:lvl4pPr>
            <a:lvl5pPr marL="342768" indent="-342768">
              <a:spcBef>
                <a:spcPts val="0"/>
              </a:spcBef>
              <a:spcAft>
                <a:spcPts val="400"/>
              </a:spcAft>
              <a:buFont typeface="Arial" pitchFamily="34" charset="0"/>
              <a:buChar char="•"/>
              <a:defRPr sz="1400"/>
            </a:lvl5pPr>
            <a:lvl6pPr marL="1033066" indent="-342768">
              <a:buFont typeface="Arial" pitchFamily="34" charset="0"/>
              <a:buChar char="•"/>
              <a:defRPr sz="2400">
                <a:gradFill>
                  <a:gsLst>
                    <a:gs pos="0">
                      <a:srgbClr val="595959"/>
                    </a:gs>
                    <a:gs pos="86000">
                      <a:srgbClr val="595959"/>
                    </a:gs>
                  </a:gsLst>
                  <a:lin ang="5400000" scaled="0"/>
                </a:gradFill>
              </a:defRPr>
            </a:lvl6pPr>
            <a:lvl7pPr marL="1255231" indent="-225339">
              <a:defRPr>
                <a:gradFill>
                  <a:gsLst>
                    <a:gs pos="0">
                      <a:srgbClr val="595959"/>
                    </a:gs>
                    <a:gs pos="86000">
                      <a:srgbClr val="595959"/>
                    </a:gs>
                  </a:gsLst>
                  <a:lin ang="5400000" scaled="0"/>
                </a:gradFill>
              </a:defRPr>
            </a:lvl7pPr>
            <a:lvl8pPr marL="1486916" indent="-231685">
              <a:defRPr>
                <a:gradFill>
                  <a:gsLst>
                    <a:gs pos="0">
                      <a:srgbClr val="595959"/>
                    </a:gs>
                    <a:gs pos="86000">
                      <a:srgbClr val="595959"/>
                    </a:gs>
                  </a:gsLst>
                  <a:lin ang="5400000" scaled="0"/>
                </a:gradFill>
              </a:defRPr>
            </a:lvl8pPr>
          </a:lstStyle>
          <a:p>
            <a:pPr marL="345943" lvl="0" indent="-345943" algn="l" defTabSz="914012" rtl="0" eaLnBrk="1" latinLnBrk="0" hangingPunct="1">
              <a:lnSpc>
                <a:spcPct val="90000"/>
              </a:lnSpc>
              <a:spcBef>
                <a:spcPct val="20000"/>
              </a:spcBef>
              <a:buSzPct val="90000"/>
              <a:buFont typeface="Arial" pitchFamily="34" charset="0"/>
              <a:buChar char="•"/>
            </a:pPr>
            <a:r>
              <a:rPr lang="en-US" dirty="0"/>
              <a:t>Click to edit Master text styles</a:t>
            </a:r>
          </a:p>
          <a:p>
            <a:pPr marL="345943" lvl="1" indent="-345943" algn="l" defTabSz="914012" rtl="0" eaLnBrk="1" latinLnBrk="0" hangingPunct="1">
              <a:lnSpc>
                <a:spcPct val="90000"/>
              </a:lnSpc>
              <a:spcBef>
                <a:spcPct val="20000"/>
              </a:spcBef>
              <a:buSzPct val="90000"/>
              <a:buFont typeface="Arial" pitchFamily="34" charset="0"/>
              <a:buChar char="•"/>
            </a:pPr>
            <a:r>
              <a:rPr lang="en-US" dirty="0"/>
              <a:t>Second level</a:t>
            </a:r>
          </a:p>
          <a:p>
            <a:pPr marL="345943" lvl="2" indent="-345943" algn="l" defTabSz="914012" rtl="0" eaLnBrk="1" latinLnBrk="0" hangingPunct="1">
              <a:lnSpc>
                <a:spcPct val="90000"/>
              </a:lnSpc>
              <a:spcBef>
                <a:spcPct val="20000"/>
              </a:spcBef>
              <a:buSzPct val="90000"/>
              <a:buFont typeface="Arial" pitchFamily="34" charset="0"/>
              <a:buChar char="•"/>
            </a:pPr>
            <a:r>
              <a:rPr lang="en-US" dirty="0"/>
              <a:t>Third level</a:t>
            </a:r>
          </a:p>
          <a:p>
            <a:pPr marL="345943" lvl="3" indent="-345943" algn="l" defTabSz="914012" rtl="0" eaLnBrk="1" latinLnBrk="0" hangingPunct="1">
              <a:lnSpc>
                <a:spcPct val="90000"/>
              </a:lnSpc>
              <a:spcBef>
                <a:spcPct val="20000"/>
              </a:spcBef>
              <a:buSzPct val="90000"/>
              <a:buFont typeface="Arial" pitchFamily="34" charset="0"/>
              <a:buChar char="•"/>
            </a:pPr>
            <a:r>
              <a:rPr lang="en-US" dirty="0"/>
              <a:t>Fourth level</a:t>
            </a:r>
          </a:p>
          <a:p>
            <a:pPr marL="345943" lvl="4" indent="-345943" algn="l" defTabSz="914012" rtl="0" eaLnBrk="1" latinLnBrk="0" hangingPunct="1">
              <a:lnSpc>
                <a:spcPct val="90000"/>
              </a:lnSpc>
              <a:spcBef>
                <a:spcPct val="20000"/>
              </a:spcBef>
              <a:buSzPct val="90000"/>
              <a:buFont typeface="Arial" pitchFamily="34" charset="0"/>
              <a:buChar char="•"/>
            </a:pPr>
            <a:r>
              <a:rPr lang="en-US" dirty="0"/>
              <a:t>Fifth level</a:t>
            </a:r>
          </a:p>
        </p:txBody>
      </p:sp>
      <p:sp>
        <p:nvSpPr>
          <p:cNvPr id="6" name="Title Placeholder 1"/>
          <p:cNvSpPr>
            <a:spLocks noGrp="1"/>
          </p:cNvSpPr>
          <p:nvPr>
            <p:ph type="title"/>
          </p:nvPr>
        </p:nvSpPr>
        <p:spPr>
          <a:xfrm>
            <a:off x="413891" y="383178"/>
            <a:ext cx="11151917" cy="733299"/>
          </a:xfrm>
          <a:prstGeom prst="rect">
            <a:avLst/>
          </a:prstGeom>
        </p:spPr>
        <p:txBody>
          <a:bodyPr vert="horz" wrap="square" lIns="0" tIns="0" rIns="0" bIns="0" rtlCol="0" anchor="t">
            <a:spAutoFit/>
          </a:bodyPr>
          <a:lstStyle/>
          <a:p>
            <a:r>
              <a:rPr lang="en-US" dirty="0"/>
              <a:t>Click to edit Master title style</a:t>
            </a:r>
          </a:p>
        </p:txBody>
      </p:sp>
      <p:sp>
        <p:nvSpPr>
          <p:cNvPr id="9" name="TextBox 8"/>
          <p:cNvSpPr txBox="1"/>
          <p:nvPr userDrawn="1"/>
        </p:nvSpPr>
        <p:spPr>
          <a:xfrm>
            <a:off x="109754" y="6645020"/>
            <a:ext cx="1401547" cy="152393"/>
          </a:xfrm>
          <a:prstGeom prst="rect">
            <a:avLst/>
          </a:prstGeom>
          <a:noFill/>
        </p:spPr>
        <p:txBody>
          <a:bodyPr wrap="square" lIns="0" tIns="0" rIns="0" bIns="0" rtlCol="0">
            <a:spAutoFit/>
          </a:bodyPr>
          <a:lstStyle/>
          <a:p>
            <a:pPr>
              <a:lnSpc>
                <a:spcPct val="90000"/>
              </a:lnSpc>
            </a:pPr>
            <a:r>
              <a:rPr lang="en-US" sz="1100" dirty="0">
                <a:gradFill>
                  <a:gsLst>
                    <a:gs pos="2917">
                      <a:srgbClr val="505050"/>
                    </a:gs>
                    <a:gs pos="30000">
                      <a:srgbClr val="505050"/>
                    </a:gs>
                  </a:gsLst>
                  <a:lin ang="5400000" scaled="0"/>
                </a:gradFill>
              </a:rPr>
              <a:t>Microsoft Confidential</a:t>
            </a:r>
          </a:p>
        </p:txBody>
      </p:sp>
    </p:spTree>
    <p:extLst>
      <p:ext uri="{BB962C8B-B14F-4D97-AF65-F5344CB8AC3E}">
        <p14:creationId xmlns:p14="http://schemas.microsoft.com/office/powerpoint/2010/main" val="3786729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650B24-5B8D-499F-9B2A-4B963EF8B313}" type="datetimeFigureOut">
              <a:rPr lang="en-US" smtClean="0"/>
              <a:t>4/19/2016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05C7578-6973-4BA9-A516-B4587355D44D}" type="slidenum">
              <a:rPr lang="en-US" smtClean="0"/>
              <a:t>‹#›</a:t>
            </a:fld>
            <a:endParaRPr lang="en-US"/>
          </a:p>
        </p:txBody>
      </p:sp>
    </p:spTree>
    <p:extLst>
      <p:ext uri="{BB962C8B-B14F-4D97-AF65-F5344CB8AC3E}">
        <p14:creationId xmlns:p14="http://schemas.microsoft.com/office/powerpoint/2010/main" val="22787544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650B24-5B8D-499F-9B2A-4B963EF8B313}" type="datetimeFigureOut">
              <a:rPr lang="en-US" smtClean="0"/>
              <a:t>4/19/2016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05C7578-6973-4BA9-A516-B4587355D44D}" type="slidenum">
              <a:rPr lang="en-US" smtClean="0"/>
              <a:t>‹#›</a:t>
            </a:fld>
            <a:endParaRPr lang="en-US"/>
          </a:p>
        </p:txBody>
      </p:sp>
    </p:spTree>
    <p:extLst>
      <p:ext uri="{BB962C8B-B14F-4D97-AF65-F5344CB8AC3E}">
        <p14:creationId xmlns:p14="http://schemas.microsoft.com/office/powerpoint/2010/main" val="26045455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650B24-5B8D-499F-9B2A-4B963EF8B313}" type="datetimeFigureOut">
              <a:rPr lang="en-US" smtClean="0"/>
              <a:t>4/19/2016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05C7578-6973-4BA9-A516-B4587355D44D}" type="slidenum">
              <a:rPr lang="en-US" smtClean="0"/>
              <a:t>‹#›</a:t>
            </a:fld>
            <a:endParaRPr lang="en-US"/>
          </a:p>
        </p:txBody>
      </p:sp>
    </p:spTree>
    <p:extLst>
      <p:ext uri="{BB962C8B-B14F-4D97-AF65-F5344CB8AC3E}">
        <p14:creationId xmlns:p14="http://schemas.microsoft.com/office/powerpoint/2010/main" val="34921278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650B24-5B8D-499F-9B2A-4B963EF8B313}" type="datetimeFigureOut">
              <a:rPr lang="en-US" smtClean="0"/>
              <a:t>4/19/2016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5C7578-6973-4BA9-A516-B4587355D44D}" type="slidenum">
              <a:rPr lang="en-US" smtClean="0"/>
              <a:t>‹#›</a:t>
            </a:fld>
            <a:endParaRPr lang="en-US"/>
          </a:p>
        </p:txBody>
      </p:sp>
    </p:spTree>
    <p:extLst>
      <p:ext uri="{BB962C8B-B14F-4D97-AF65-F5344CB8AC3E}">
        <p14:creationId xmlns:p14="http://schemas.microsoft.com/office/powerpoint/2010/main" val="698436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650B24-5B8D-499F-9B2A-4B963EF8B313}" type="datetimeFigureOut">
              <a:rPr lang="en-US" smtClean="0"/>
              <a:t>4/19/2016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05C7578-6973-4BA9-A516-B4587355D44D}" type="slidenum">
              <a:rPr lang="en-US" smtClean="0"/>
              <a:t>‹#›</a:t>
            </a:fld>
            <a:endParaRPr lang="en-US"/>
          </a:p>
        </p:txBody>
      </p:sp>
    </p:spTree>
    <p:extLst>
      <p:ext uri="{BB962C8B-B14F-4D97-AF65-F5344CB8AC3E}">
        <p14:creationId xmlns:p14="http://schemas.microsoft.com/office/powerpoint/2010/main" val="28318301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34" Type="http://schemas.openxmlformats.org/officeDocument/2006/relationships/image" Target="../media/image1.png"/><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29" Type="http://schemas.openxmlformats.org/officeDocument/2006/relationships/slideLayout" Target="../slideLayouts/slideLayout40.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31" Type="http://schemas.openxmlformats.org/officeDocument/2006/relationships/slideLayout" Target="../slideLayouts/slideLayout42.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650B24-5B8D-499F-9B2A-4B963EF8B313}" type="datetimeFigureOut">
              <a:rPr lang="en-US" smtClean="0"/>
              <a:t>4/19/2016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5C7578-6973-4BA9-A516-B4587355D44D}" type="slidenum">
              <a:rPr lang="en-US" smtClean="0"/>
              <a:t>‹#›</a:t>
            </a:fld>
            <a:endParaRPr lang="en-US"/>
          </a:p>
        </p:txBody>
      </p:sp>
    </p:spTree>
    <p:extLst>
      <p:ext uri="{BB962C8B-B14F-4D97-AF65-F5344CB8AC3E}">
        <p14:creationId xmlns:p14="http://schemas.microsoft.com/office/powerpoint/2010/main" val="29487139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184808"/>
          </a:xfrm>
          <a:prstGeom prst="rect">
            <a:avLst/>
          </a:prstGeom>
        </p:spPr>
        <p:txBody>
          <a:bodyPr vert="horz" wrap="square" lIns="146304" tIns="91440" rIns="146304" bIns="9144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6" name="Picture 5"/>
          <p:cNvPicPr>
            <a:picLocks noChangeAspect="1"/>
          </p:cNvPicPr>
          <p:nvPr userDrawn="1"/>
        </p:nvPicPr>
        <p:blipFill>
          <a:blip r:embed="rId34"/>
          <a:stretch>
            <a:fillRect/>
          </a:stretch>
        </p:blipFill>
        <p:spPr>
          <a:xfrm rot="5400000">
            <a:off x="9302126" y="2991033"/>
            <a:ext cx="6858623" cy="876557"/>
          </a:xfrm>
          <a:prstGeom prst="rect">
            <a:avLst/>
          </a:prstGeom>
        </p:spPr>
      </p:pic>
    </p:spTree>
    <p:extLst>
      <p:ext uri="{BB962C8B-B14F-4D97-AF65-F5344CB8AC3E}">
        <p14:creationId xmlns:p14="http://schemas.microsoft.com/office/powerpoint/2010/main" val="311308646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Lst>
  <p:transition>
    <p:fade/>
  </p:transition>
  <p:txStyles>
    <p:titleStyle>
      <a:lvl1pPr algn="l" defTabSz="914367" rtl="0" eaLnBrk="1" latinLnBrk="0" hangingPunct="1">
        <a:lnSpc>
          <a:spcPct val="90000"/>
        </a:lnSpc>
        <a:spcBef>
          <a:spcPct val="0"/>
        </a:spcBef>
        <a:buNone/>
        <a:defRPr lang="en-US" sz="5294"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
          <a:schemeClr val="tx1"/>
        </a:buClr>
        <a:buSzPct val="90000"/>
        <a:buFont typeface="Wingdings" panose="05000000000000000000" pitchFamily="2" charset="2"/>
        <a:buChar char="§"/>
        <a:tabLst/>
        <a:defRPr sz="1961"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661">
          <p15:clr>
            <a:srgbClr val="5ACBF0"/>
          </p15:clr>
        </p15:guide>
        <p15:guide id="4" orient="horz" pos="4219">
          <p15:clr>
            <a:srgbClr val="5ACBF0"/>
          </p15:clr>
        </p15:guide>
        <p15:guide id="5" pos="749">
          <p15:clr>
            <a:srgbClr val="5ACBF0"/>
          </p15:clr>
        </p15:guide>
        <p15:guide id="6" pos="1325">
          <p15:clr>
            <a:srgbClr val="5ACBF0"/>
          </p15:clr>
        </p15:guide>
        <p15:guide id="7" pos="1901">
          <p15:clr>
            <a:srgbClr val="5ACBF0"/>
          </p15:clr>
        </p15:guide>
        <p15:guide id="8" pos="2477">
          <p15:clr>
            <a:srgbClr val="5ACBF0"/>
          </p15:clr>
        </p15:guide>
        <p15:guide id="9" pos="3053">
          <p15:clr>
            <a:srgbClr val="5ACBF0"/>
          </p15:clr>
        </p15:guide>
        <p15:guide id="10" pos="3629">
          <p15:clr>
            <a:srgbClr val="5ACBF0"/>
          </p15:clr>
        </p15:guide>
        <p15:guide id="11" pos="4205">
          <p15:clr>
            <a:srgbClr val="5ACBF0"/>
          </p15:clr>
        </p15:guide>
        <p15:guide id="12" pos="4781">
          <p15:clr>
            <a:srgbClr val="5ACBF0"/>
          </p15:clr>
        </p15:guide>
        <p15:guide id="13" pos="5357">
          <p15:clr>
            <a:srgbClr val="5ACBF0"/>
          </p15:clr>
        </p15:guide>
        <p15:guide id="14" pos="5933">
          <p15:clr>
            <a:srgbClr val="5ACBF0"/>
          </p15:clr>
        </p15:guide>
        <p15:guide id="15" pos="6509">
          <p15:clr>
            <a:srgbClr val="5ACBF0"/>
          </p15:clr>
        </p15:guide>
        <p15:guide id="16" pos="7085">
          <p15:clr>
            <a:srgbClr val="5ACBF0"/>
          </p15:clr>
        </p15:guide>
        <p15:guide id="17" orient="horz" pos="763">
          <p15:clr>
            <a:srgbClr val="5ACBF0"/>
          </p15:clr>
        </p15:guide>
        <p15:guide id="18" orient="horz" pos="1339">
          <p15:clr>
            <a:srgbClr val="5ACBF0"/>
          </p15:clr>
        </p15:guide>
        <p15:guide id="19" orient="horz" pos="1915">
          <p15:clr>
            <a:srgbClr val="5ACBF0"/>
          </p15:clr>
        </p15:guide>
        <p15:guide id="20" orient="horz" pos="2491">
          <p15:clr>
            <a:srgbClr val="5ACBF0"/>
          </p15:clr>
        </p15:guide>
        <p15:guide id="21" orient="horz" pos="3067">
          <p15:clr>
            <a:srgbClr val="5ACBF0"/>
          </p15:clr>
        </p15:guide>
        <p15:guide id="22" orient="horz" pos="3643">
          <p15:clr>
            <a:srgbClr val="5ACBF0"/>
          </p15:clr>
        </p15:guide>
        <p15:guide id="23" pos="288">
          <p15:clr>
            <a:srgbClr val="C35EA4"/>
          </p15:clr>
        </p15:guide>
        <p15:guide id="24" pos="7546">
          <p15:clr>
            <a:srgbClr val="C35EA4"/>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xml"/><Relationship Id="rId1" Type="http://schemas.openxmlformats.org/officeDocument/2006/relationships/slideLayout" Target="../slideLayouts/slideLayout37.xml"/></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customXml" Target="../../customXml/item1.xml"/><Relationship Id="rId7" Type="http://schemas.openxmlformats.org/officeDocument/2006/relationships/image" Target="../media/image12.png"/><Relationship Id="rId2" Type="http://schemas.openxmlformats.org/officeDocument/2006/relationships/customXml" Target="../../customXml/item4.xml"/><Relationship Id="rId1" Type="http://schemas.openxmlformats.org/officeDocument/2006/relationships/customXml" Target="../../customXml/item3.xml"/><Relationship Id="rId6" Type="http://schemas.openxmlformats.org/officeDocument/2006/relationships/image" Target="../media/image11.png"/><Relationship Id="rId5" Type="http://schemas.openxmlformats.org/officeDocument/2006/relationships/notesSlide" Target="../notesSlides/notesSlide2.xml"/><Relationship Id="rId10" Type="http://schemas.openxmlformats.org/officeDocument/2006/relationships/image" Target="../media/image15.JPG"/><Relationship Id="rId4" Type="http://schemas.openxmlformats.org/officeDocument/2006/relationships/slideLayout" Target="../slideLayouts/slideLayout2.xml"/><Relationship Id="rId9" Type="http://schemas.openxmlformats.org/officeDocument/2006/relationships/image" Target="../media/image14.JPG"/></Relationships>
</file>

<file path=ppt/slides/_rels/slide6.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slideLayout" Target="../slideLayouts/slideLayout2.xml"/><Relationship Id="rId7" Type="http://schemas.openxmlformats.org/officeDocument/2006/relationships/image" Target="../media/image14.JPG"/><Relationship Id="rId2" Type="http://schemas.openxmlformats.org/officeDocument/2006/relationships/customXml" Target="../../customXml/item6.xml"/><Relationship Id="rId1" Type="http://schemas.openxmlformats.org/officeDocument/2006/relationships/customXml" Target="../../customXml/item7.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3.xml"/><Relationship Id="rId9" Type="http://schemas.openxmlformats.org/officeDocument/2006/relationships/image" Target="../media/image15.JPG"/></Relationships>
</file>

<file path=ppt/slides/_rels/slide7.xml.rels><?xml version="1.0" encoding="UTF-8" standalone="yes"?>
<Relationships xmlns="http://schemas.openxmlformats.org/package/2006/relationships"><Relationship Id="rId8" Type="http://schemas.openxmlformats.org/officeDocument/2006/relationships/image" Target="../media/image13.JPG"/><Relationship Id="rId3" Type="http://schemas.openxmlformats.org/officeDocument/2006/relationships/slideLayout" Target="../slideLayouts/slideLayout2.xml"/><Relationship Id="rId7" Type="http://schemas.openxmlformats.org/officeDocument/2006/relationships/image" Target="../media/image14.JPG"/><Relationship Id="rId2" Type="http://schemas.openxmlformats.org/officeDocument/2006/relationships/customXml" Target="../../customXml/item2.xml"/><Relationship Id="rId1" Type="http://schemas.openxmlformats.org/officeDocument/2006/relationships/customXml" Target="../../customXml/item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4.xml"/><Relationship Id="rId9" Type="http://schemas.openxmlformats.org/officeDocument/2006/relationships/image" Target="../media/image15.JPG"/></Relationships>
</file>

<file path=ppt/slides/_rels/slide8.xml.rels><?xml version="1.0" encoding="UTF-8" standalone="yes"?>
<Relationships xmlns="http://schemas.openxmlformats.org/package/2006/relationships"><Relationship Id="rId3" Type="http://schemas.openxmlformats.org/officeDocument/2006/relationships/hyperlink" Target="https://azure.microsoft.com/en-us/documentation/articles/data-factory-sdks/" TargetMode="External"/><Relationship Id="rId2" Type="http://schemas.openxmlformats.org/officeDocument/2006/relationships/hyperlink" Target="https://azure.microsoft.com/en-us/blog/azure-data-factory-visual-studio-extension-for-authoring-pipelines/"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DR framework using ADF, Azure APIs</a:t>
            </a:r>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22307591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755220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PowerShell ADF creation- I</a:t>
            </a:r>
          </a:p>
        </p:txBody>
      </p:sp>
      <p:pic>
        <p:nvPicPr>
          <p:cNvPr id="4" name="Content Placeholder 3"/>
          <p:cNvPicPr>
            <a:picLocks noGrp="1" noChangeAspect="1"/>
          </p:cNvPicPr>
          <p:nvPr>
            <p:ph idx="1"/>
          </p:nvPr>
        </p:nvPicPr>
        <p:blipFill>
          <a:blip r:embed="rId2"/>
          <a:stretch>
            <a:fillRect/>
          </a:stretch>
        </p:blipFill>
        <p:spPr>
          <a:xfrm>
            <a:off x="2369470" y="1802179"/>
            <a:ext cx="7453060" cy="4351338"/>
          </a:xfrm>
          <a:prstGeom prst="rect">
            <a:avLst/>
          </a:prstGeom>
        </p:spPr>
      </p:pic>
    </p:spTree>
    <p:extLst>
      <p:ext uri="{BB962C8B-B14F-4D97-AF65-F5344CB8AC3E}">
        <p14:creationId xmlns:p14="http://schemas.microsoft.com/office/powerpoint/2010/main" val="3361285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PowerShell ADF creation- II</a:t>
            </a:r>
          </a:p>
        </p:txBody>
      </p:sp>
      <p:pic>
        <p:nvPicPr>
          <p:cNvPr id="8" name="Content Placeholder 7"/>
          <p:cNvPicPr>
            <a:picLocks noGrp="1" noChangeAspect="1"/>
          </p:cNvPicPr>
          <p:nvPr>
            <p:ph idx="1"/>
          </p:nvPr>
        </p:nvPicPr>
        <p:blipFill>
          <a:blip r:embed="rId2"/>
          <a:stretch>
            <a:fillRect/>
          </a:stretch>
        </p:blipFill>
        <p:spPr>
          <a:xfrm>
            <a:off x="1978965" y="1825625"/>
            <a:ext cx="8234070" cy="4351338"/>
          </a:xfrm>
          <a:prstGeom prst="rect">
            <a:avLst/>
          </a:prstGeom>
        </p:spPr>
      </p:pic>
    </p:spTree>
    <p:extLst>
      <p:ext uri="{BB962C8B-B14F-4D97-AF65-F5344CB8AC3E}">
        <p14:creationId xmlns:p14="http://schemas.microsoft.com/office/powerpoint/2010/main" val="20320629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ADF Notifications-I</a:t>
            </a:r>
          </a:p>
        </p:txBody>
      </p:sp>
      <p:pic>
        <p:nvPicPr>
          <p:cNvPr id="4" name="Content Placeholder 3"/>
          <p:cNvPicPr>
            <a:picLocks noGrp="1" noChangeAspect="1"/>
          </p:cNvPicPr>
          <p:nvPr>
            <p:ph idx="1"/>
          </p:nvPr>
        </p:nvPicPr>
        <p:blipFill>
          <a:blip r:embed="rId2"/>
          <a:stretch>
            <a:fillRect/>
          </a:stretch>
        </p:blipFill>
        <p:spPr>
          <a:xfrm>
            <a:off x="2886092" y="1825625"/>
            <a:ext cx="6419816" cy="4351338"/>
          </a:xfrm>
          <a:prstGeom prst="rect">
            <a:avLst/>
          </a:prstGeom>
        </p:spPr>
      </p:pic>
    </p:spTree>
    <p:extLst>
      <p:ext uri="{BB962C8B-B14F-4D97-AF65-F5344CB8AC3E}">
        <p14:creationId xmlns:p14="http://schemas.microsoft.com/office/powerpoint/2010/main" val="26216397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ADF Notifications-II</a:t>
            </a:r>
          </a:p>
        </p:txBody>
      </p:sp>
      <p:pic>
        <p:nvPicPr>
          <p:cNvPr id="4" name="Content Placeholder 3"/>
          <p:cNvPicPr>
            <a:picLocks noGrp="1" noChangeAspect="1"/>
          </p:cNvPicPr>
          <p:nvPr>
            <p:ph idx="1"/>
          </p:nvPr>
        </p:nvPicPr>
        <p:blipFill>
          <a:blip r:embed="rId2"/>
          <a:stretch>
            <a:fillRect/>
          </a:stretch>
        </p:blipFill>
        <p:spPr>
          <a:xfrm>
            <a:off x="2798081" y="1825625"/>
            <a:ext cx="6595838" cy="4351338"/>
          </a:xfrm>
          <a:prstGeom prst="rect">
            <a:avLst/>
          </a:prstGeom>
        </p:spPr>
      </p:pic>
    </p:spTree>
    <p:extLst>
      <p:ext uri="{BB962C8B-B14F-4D97-AF65-F5344CB8AC3E}">
        <p14:creationId xmlns:p14="http://schemas.microsoft.com/office/powerpoint/2010/main" val="12351210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spTree>
    <p:extLst>
      <p:ext uri="{BB962C8B-B14F-4D97-AF65-F5344CB8AC3E}">
        <p14:creationId xmlns:p14="http://schemas.microsoft.com/office/powerpoint/2010/main" val="4281033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5294" spc="-100" dirty="0">
                <a:ln w="3175">
                  <a:noFill/>
                </a:ln>
                <a:ea typeface="+mn-ea"/>
                <a:cs typeface="Segoe UI" pitchFamily="34" charset="0"/>
              </a:rPr>
              <a:t>Agenda</a:t>
            </a:r>
          </a:p>
        </p:txBody>
      </p:sp>
      <p:sp>
        <p:nvSpPr>
          <p:cNvPr id="3" name="Content Placeholder 2"/>
          <p:cNvSpPr>
            <a:spLocks noGrp="1"/>
          </p:cNvSpPr>
          <p:nvPr>
            <p:ph idx="1"/>
          </p:nvPr>
        </p:nvSpPr>
        <p:spPr/>
        <p:txBody>
          <a:bodyPr/>
          <a:lstStyle/>
          <a:p>
            <a:r>
              <a:rPr lang="en-US" dirty="0"/>
              <a:t>HL DR Architecture</a:t>
            </a:r>
          </a:p>
          <a:p>
            <a:r>
              <a:rPr lang="en-US" dirty="0"/>
              <a:t>HL Implementation Design</a:t>
            </a:r>
          </a:p>
          <a:p>
            <a:r>
              <a:rPr lang="en-US" dirty="0"/>
              <a:t>Azure SDK libraries</a:t>
            </a:r>
          </a:p>
          <a:p>
            <a:r>
              <a:rPr lang="en-US" dirty="0"/>
              <a:t>API usage- Code </a:t>
            </a:r>
            <a:r>
              <a:rPr lang="en-US" dirty="0" err="1"/>
              <a:t>Walkthru</a:t>
            </a:r>
            <a:r>
              <a:rPr lang="en-US" dirty="0"/>
              <a:t> on VS</a:t>
            </a:r>
          </a:p>
          <a:p>
            <a:r>
              <a:rPr lang="en-US" dirty="0"/>
              <a:t>Demo</a:t>
            </a:r>
          </a:p>
          <a:p>
            <a:r>
              <a:rPr lang="en-US" dirty="0"/>
              <a:t>Azure Portal</a:t>
            </a:r>
          </a:p>
          <a:p>
            <a:r>
              <a:rPr lang="en-US" dirty="0"/>
              <a:t>References</a:t>
            </a:r>
          </a:p>
          <a:p>
            <a:r>
              <a:rPr lang="en-US" dirty="0"/>
              <a:t>Q&amp;A</a:t>
            </a:r>
          </a:p>
          <a:p>
            <a:endParaRPr lang="en-US" dirty="0"/>
          </a:p>
        </p:txBody>
      </p:sp>
    </p:spTree>
    <p:extLst>
      <p:ext uri="{BB962C8B-B14F-4D97-AF65-F5344CB8AC3E}">
        <p14:creationId xmlns:p14="http://schemas.microsoft.com/office/powerpoint/2010/main" val="19596233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tangle 83"/>
          <p:cNvSpPr/>
          <p:nvPr/>
        </p:nvSpPr>
        <p:spPr bwMode="auto">
          <a:xfrm>
            <a:off x="7493502" y="1867082"/>
            <a:ext cx="3955804" cy="1996978"/>
          </a:xfrm>
          <a:prstGeom prst="rect">
            <a:avLst/>
          </a:prstGeom>
          <a:solidFill>
            <a:srgbClr val="BAD80A">
              <a:alpha val="15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b" anchorCtr="0" compatLnSpc="1">
            <a:prstTxWarp prst="textNoShape">
              <a:avLst/>
            </a:prstTxWarp>
          </a:bodyPr>
          <a:lstStyle/>
          <a:p>
            <a:pPr algn="ctr" defTabSz="932293" fontAlgn="base">
              <a:spcBef>
                <a:spcPct val="0"/>
              </a:spcBef>
              <a:spcAft>
                <a:spcPct val="0"/>
              </a:spcAft>
            </a:pPr>
            <a:r>
              <a:rPr lang="en-US" sz="2000" kern="0" dirty="0">
                <a:solidFill>
                  <a:schemeClr val="bg1"/>
                </a:solidFill>
              </a:rPr>
              <a:t>Azure</a:t>
            </a:r>
          </a:p>
        </p:txBody>
      </p:sp>
      <p:sp>
        <p:nvSpPr>
          <p:cNvPr id="2" name="Title 1"/>
          <p:cNvSpPr>
            <a:spLocks noGrp="1"/>
          </p:cNvSpPr>
          <p:nvPr>
            <p:ph type="title"/>
          </p:nvPr>
        </p:nvSpPr>
        <p:spPr/>
        <p:txBody>
          <a:bodyPr/>
          <a:lstStyle/>
          <a:p>
            <a:r>
              <a:rPr lang="en-US" dirty="0">
                <a:solidFill>
                  <a:schemeClr val="tx1"/>
                </a:solidFill>
              </a:rPr>
              <a:t>Mid-level hybrid DR architecture</a:t>
            </a:r>
          </a:p>
        </p:txBody>
      </p:sp>
      <p:sp>
        <p:nvSpPr>
          <p:cNvPr id="114" name="Left-Right Arrow 113"/>
          <p:cNvSpPr/>
          <p:nvPr/>
        </p:nvSpPr>
        <p:spPr bwMode="auto">
          <a:xfrm rot="18000000" flipH="1">
            <a:off x="6294999" y="3942591"/>
            <a:ext cx="2015741" cy="291005"/>
          </a:xfrm>
          <a:prstGeom prst="leftRightArrow">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115" name="Rectangle 114"/>
          <p:cNvSpPr/>
          <p:nvPr/>
        </p:nvSpPr>
        <p:spPr bwMode="auto">
          <a:xfrm rot="3600000">
            <a:off x="6451176" y="3654777"/>
            <a:ext cx="1317398" cy="291005"/>
          </a:xfrm>
          <a:prstGeom prst="rect">
            <a:avLst/>
          </a:prstGeom>
          <a:solidFill>
            <a:srgbClr val="F2F2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1447" name="Rectangle 437"/>
          <p:cNvSpPr>
            <a:spLocks noChangeArrowheads="1"/>
          </p:cNvSpPr>
          <p:nvPr/>
        </p:nvSpPr>
        <p:spPr bwMode="auto">
          <a:xfrm>
            <a:off x="5764533" y="1902636"/>
            <a:ext cx="1075909" cy="421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91427" tIns="0" rIns="91427"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ctr" defTabSz="914225">
              <a:defRPr/>
            </a:pPr>
            <a:r>
              <a:rPr lang="en-US" altLang="en-US" sz="1369" kern="0" dirty="0">
                <a:solidFill>
                  <a:srgbClr val="505050"/>
                </a:solidFill>
                <a:latin typeface="+mn-lt"/>
                <a:cs typeface="Segoe UI Semilight" panose="020B0402040204020203" pitchFamily="34" charset="0"/>
              </a:rPr>
              <a:t>Azure Blob </a:t>
            </a:r>
            <a:br>
              <a:rPr lang="en-US" altLang="en-US" sz="1369" kern="0" dirty="0">
                <a:solidFill>
                  <a:srgbClr val="505050"/>
                </a:solidFill>
                <a:latin typeface="+mn-lt"/>
                <a:cs typeface="Segoe UI Semilight" panose="020B0402040204020203" pitchFamily="34" charset="0"/>
              </a:rPr>
            </a:br>
            <a:r>
              <a:rPr lang="en-US" altLang="en-US" sz="1369" kern="0" dirty="0">
                <a:solidFill>
                  <a:srgbClr val="505050"/>
                </a:solidFill>
                <a:latin typeface="+mn-lt"/>
                <a:cs typeface="Segoe UI Semilight" panose="020B0402040204020203" pitchFamily="34" charset="0"/>
              </a:rPr>
              <a:t>Storage</a:t>
            </a:r>
          </a:p>
        </p:txBody>
      </p:sp>
      <p:sp>
        <p:nvSpPr>
          <p:cNvPr id="648" name="TextBox 647"/>
          <p:cNvSpPr txBox="1"/>
          <p:nvPr/>
        </p:nvSpPr>
        <p:spPr>
          <a:xfrm>
            <a:off x="5760265" y="6101872"/>
            <a:ext cx="1308345" cy="379206"/>
          </a:xfrm>
          <a:prstGeom prst="rect">
            <a:avLst/>
          </a:prstGeom>
          <a:noFill/>
        </p:spPr>
        <p:txBody>
          <a:bodyPr wrap="none" lIns="91427" tIns="0" rIns="91427" bIns="0" rtlCol="0">
            <a:spAutoFit/>
          </a:bodyPr>
          <a:lstStyle/>
          <a:p>
            <a:pPr algn="ctr" defTabSz="895337" fontAlgn="base">
              <a:lnSpc>
                <a:spcPct val="90000"/>
              </a:lnSpc>
              <a:spcBef>
                <a:spcPct val="0"/>
              </a:spcBef>
              <a:spcAft>
                <a:spcPts val="575"/>
              </a:spcAft>
              <a:defRPr/>
            </a:pPr>
            <a:r>
              <a:rPr lang="en-US" sz="1369" kern="0" dirty="0">
                <a:solidFill>
                  <a:srgbClr val="515151"/>
                </a:solidFill>
                <a:ea typeface="MS PGothic" charset="0"/>
                <a:cs typeface="Segoe UI" panose="020B0502040204020203" pitchFamily="34" charset="0"/>
              </a:rPr>
              <a:t>Azure SQL DB </a:t>
            </a:r>
            <a:br>
              <a:rPr lang="en-US" sz="1369" kern="0" dirty="0">
                <a:solidFill>
                  <a:srgbClr val="515151"/>
                </a:solidFill>
                <a:ea typeface="MS PGothic" charset="0"/>
                <a:cs typeface="Segoe UI" panose="020B0502040204020203" pitchFamily="34" charset="0"/>
              </a:rPr>
            </a:br>
            <a:r>
              <a:rPr lang="en-US" sz="1369" kern="0" dirty="0">
                <a:solidFill>
                  <a:srgbClr val="515151"/>
                </a:solidFill>
                <a:ea typeface="MS PGothic" charset="0"/>
                <a:cs typeface="Segoe UI" panose="020B0502040204020203" pitchFamily="34" charset="0"/>
              </a:rPr>
              <a:t>(Control DB)</a:t>
            </a:r>
          </a:p>
        </p:txBody>
      </p:sp>
      <p:sp>
        <p:nvSpPr>
          <p:cNvPr id="11" name="Rectangle 10"/>
          <p:cNvSpPr/>
          <p:nvPr/>
        </p:nvSpPr>
        <p:spPr bwMode="auto">
          <a:xfrm>
            <a:off x="7493502" y="4383595"/>
            <a:ext cx="3955804" cy="1996978"/>
          </a:xfrm>
          <a:prstGeom prst="rect">
            <a:avLst/>
          </a:prstGeom>
          <a:solidFill>
            <a:srgbClr val="B4A0FF">
              <a:alpha val="15000"/>
            </a:srgbClr>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6630" rIns="0" bIns="46630" numCol="1" rtlCol="0" anchor="b" anchorCtr="0" compatLnSpc="1">
            <a:prstTxWarp prst="textNoShape">
              <a:avLst/>
            </a:prstTxWarp>
          </a:bodyPr>
          <a:lstStyle/>
          <a:p>
            <a:pPr algn="ctr" defTabSz="932293" fontAlgn="base">
              <a:spcBef>
                <a:spcPct val="0"/>
              </a:spcBef>
              <a:spcAft>
                <a:spcPct val="0"/>
              </a:spcAft>
            </a:pPr>
            <a:r>
              <a:rPr lang="en-US" sz="2000" kern="0" dirty="0">
                <a:solidFill>
                  <a:schemeClr val="bg1"/>
                </a:solidFill>
              </a:rPr>
              <a:t>On-Premises</a:t>
            </a:r>
          </a:p>
        </p:txBody>
      </p:sp>
      <p:sp>
        <p:nvSpPr>
          <p:cNvPr id="662" name="Rectangle 661"/>
          <p:cNvSpPr/>
          <p:nvPr/>
        </p:nvSpPr>
        <p:spPr bwMode="auto">
          <a:xfrm>
            <a:off x="3431414" y="3618113"/>
            <a:ext cx="1996686" cy="985927"/>
          </a:xfrm>
          <a:prstGeom prst="rect">
            <a:avLst/>
          </a:prstGeom>
          <a:solidFill>
            <a:srgbClr val="5C2D9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54" tIns="91427" rIns="91427" bIns="91427" numCol="1" rtlCol="0" anchor="ctr" anchorCtr="0" compatLnSpc="1">
            <a:prstTxWarp prst="textNoShape">
              <a:avLst/>
            </a:prstTxWarp>
          </a:bodyPr>
          <a:lstStyle/>
          <a:p>
            <a:pPr defTabSz="914225">
              <a:defRPr/>
            </a:pPr>
            <a:r>
              <a:rPr lang="en-US" altLang="en-US" sz="1569" kern="0" dirty="0">
                <a:solidFill>
                  <a:srgbClr val="FFFFFF"/>
                </a:solidFill>
                <a:latin typeface="Segoe UI Semilight" panose="020B0402040204020203" pitchFamily="34" charset="0"/>
                <a:cs typeface="Segoe UI Semilight" panose="020B0402040204020203" pitchFamily="34" charset="0"/>
              </a:rPr>
              <a:t>INIT workflow</a:t>
            </a:r>
          </a:p>
        </p:txBody>
      </p:sp>
      <p:grpSp>
        <p:nvGrpSpPr>
          <p:cNvPr id="12" name="Group 11"/>
          <p:cNvGrpSpPr/>
          <p:nvPr/>
        </p:nvGrpSpPr>
        <p:grpSpPr>
          <a:xfrm>
            <a:off x="5973938" y="5117375"/>
            <a:ext cx="880998" cy="938339"/>
            <a:chOff x="6039248" y="5117614"/>
            <a:chExt cx="881123" cy="938472"/>
          </a:xfrm>
        </p:grpSpPr>
        <p:sp>
          <p:nvSpPr>
            <p:cNvPr id="1452" name="Rectangle 442"/>
            <p:cNvSpPr>
              <a:spLocks noChangeArrowheads="1"/>
            </p:cNvSpPr>
            <p:nvPr/>
          </p:nvSpPr>
          <p:spPr bwMode="auto">
            <a:xfrm>
              <a:off x="6469616" y="5817418"/>
              <a:ext cx="315837" cy="161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defTabSz="914225">
                <a:defRPr/>
              </a:pPr>
              <a:r>
                <a:rPr lang="en-US" altLang="en-US" sz="1050" kern="0" dirty="0">
                  <a:solidFill>
                    <a:srgbClr val="0078D7"/>
                  </a:solidFill>
                  <a:latin typeface="Segoe UI Black" panose="020B0A02040204020203" pitchFamily="34" charset="0"/>
                  <a:ea typeface="Segoe UI Black" panose="020B0A02040204020203" pitchFamily="34" charset="0"/>
                  <a:cs typeface="Segoe UI Black" panose="020B0A02040204020203" pitchFamily="34" charset="0"/>
                </a:rPr>
                <a:t>PaaS</a:t>
              </a:r>
              <a:endParaRPr lang="en-US" altLang="en-US" sz="1400" kern="0" dirty="0">
                <a:solidFill>
                  <a:srgbClr val="0078D7"/>
                </a:solidFill>
                <a:latin typeface="Segoe UI Black" panose="020B0A02040204020203" pitchFamily="34" charset="0"/>
                <a:ea typeface="Segoe UI Black" panose="020B0A02040204020203" pitchFamily="34" charset="0"/>
                <a:cs typeface="Segoe UI Black" panose="020B0A02040204020203" pitchFamily="34" charset="0"/>
              </a:endParaRPr>
            </a:p>
          </p:txBody>
        </p:sp>
        <p:sp>
          <p:nvSpPr>
            <p:cNvPr id="65" name="Freeform 64"/>
            <p:cNvSpPr>
              <a:spLocks noChangeAspect="1"/>
            </p:cNvSpPr>
            <p:nvPr/>
          </p:nvSpPr>
          <p:spPr bwMode="auto">
            <a:xfrm>
              <a:off x="6039248" y="5117614"/>
              <a:ext cx="881123" cy="938472"/>
            </a:xfrm>
            <a:custGeom>
              <a:avLst/>
              <a:gdLst>
                <a:gd name="connsiteX0" fmla="*/ 3269159 w 4663940"/>
                <a:gd name="connsiteY0" fmla="*/ 3053384 h 4967504"/>
                <a:gd name="connsiteX1" fmla="*/ 2445040 w 4663940"/>
                <a:gd name="connsiteY1" fmla="*/ 3698745 h 4967504"/>
                <a:gd name="connsiteX2" fmla="*/ 1561166 w 4663940"/>
                <a:gd name="connsiteY2" fmla="*/ 4258161 h 4967504"/>
                <a:gd name="connsiteX3" fmla="*/ 2246169 w 4663940"/>
                <a:gd name="connsiteY3" fmla="*/ 4814882 h 4967504"/>
                <a:gd name="connsiteX4" fmla="*/ 4100618 w 4663940"/>
                <a:gd name="connsiteY4" fmla="*/ 4825767 h 4967504"/>
                <a:gd name="connsiteX5" fmla="*/ 4544311 w 4663940"/>
                <a:gd name="connsiteY5" fmla="*/ 4450687 h 4967504"/>
                <a:gd name="connsiteX6" fmla="*/ 4105694 w 4663940"/>
                <a:gd name="connsiteY6" fmla="*/ 4053489 h 4967504"/>
                <a:gd name="connsiteX7" fmla="*/ 3269159 w 4663940"/>
                <a:gd name="connsiteY7" fmla="*/ 3053384 h 4967504"/>
                <a:gd name="connsiteX8" fmla="*/ 3249592 w 4663940"/>
                <a:gd name="connsiteY8" fmla="*/ 2871742 h 4967504"/>
                <a:gd name="connsiteX9" fmla="*/ 4236289 w 4663940"/>
                <a:gd name="connsiteY9" fmla="*/ 3899454 h 4967504"/>
                <a:gd name="connsiteX10" fmla="*/ 4228504 w 4663940"/>
                <a:gd name="connsiteY10" fmla="*/ 3978178 h 4967504"/>
                <a:gd name="connsiteX11" fmla="*/ 4663084 w 4663940"/>
                <a:gd name="connsiteY11" fmla="*/ 4467152 h 4967504"/>
                <a:gd name="connsiteX12" fmla="*/ 4208525 w 4663940"/>
                <a:gd name="connsiteY12" fmla="*/ 4967499 h 4967504"/>
                <a:gd name="connsiteX13" fmla="*/ 1987713 w 4663940"/>
                <a:gd name="connsiteY13" fmla="*/ 4952792 h 4967504"/>
                <a:gd name="connsiteX14" fmla="*/ 1420637 w 4663940"/>
                <a:gd name="connsiteY14" fmla="*/ 4243438 h 4967504"/>
                <a:gd name="connsiteX15" fmla="*/ 2331634 w 4663940"/>
                <a:gd name="connsiteY15" fmla="*/ 3552334 h 4967504"/>
                <a:gd name="connsiteX16" fmla="*/ 3249592 w 4663940"/>
                <a:gd name="connsiteY16" fmla="*/ 2871742 h 4967504"/>
                <a:gd name="connsiteX17" fmla="*/ 1637250 w 4663940"/>
                <a:gd name="connsiteY17" fmla="*/ 2023154 h 4967504"/>
                <a:gd name="connsiteX18" fmla="*/ 1744469 w 4663940"/>
                <a:gd name="connsiteY18" fmla="*/ 2081956 h 4967504"/>
                <a:gd name="connsiteX19" fmla="*/ 1783665 w 4663940"/>
                <a:gd name="connsiteY19" fmla="*/ 2242785 h 4967504"/>
                <a:gd name="connsiteX20" fmla="*/ 1742159 w 4663940"/>
                <a:gd name="connsiteY20" fmla="*/ 2396117 h 4967504"/>
                <a:gd name="connsiteX21" fmla="*/ 1633210 w 4663940"/>
                <a:gd name="connsiteY21" fmla="*/ 2453183 h 4967504"/>
                <a:gd name="connsiteX22" fmla="*/ 1521091 w 4663940"/>
                <a:gd name="connsiteY22" fmla="*/ 2396694 h 4967504"/>
                <a:gd name="connsiteX23" fmla="*/ 1479878 w 4663940"/>
                <a:gd name="connsiteY23" fmla="*/ 2239322 h 4967504"/>
                <a:gd name="connsiteX24" fmla="*/ 1521384 w 4663940"/>
                <a:gd name="connsiteY24" fmla="*/ 2079643 h 4967504"/>
                <a:gd name="connsiteX25" fmla="*/ 1637250 w 4663940"/>
                <a:gd name="connsiteY25" fmla="*/ 2023154 h 4967504"/>
                <a:gd name="connsiteX26" fmla="*/ 2164186 w 4663940"/>
                <a:gd name="connsiteY26" fmla="*/ 1824859 h 4967504"/>
                <a:gd name="connsiteX27" fmla="*/ 2164186 w 4663940"/>
                <a:gd name="connsiteY27" fmla="*/ 2651487 h 4967504"/>
                <a:gd name="connsiteX28" fmla="*/ 2697977 w 4663940"/>
                <a:gd name="connsiteY28" fmla="*/ 2651487 h 4967504"/>
                <a:gd name="connsiteX29" fmla="*/ 2697977 w 4663940"/>
                <a:gd name="connsiteY29" fmla="*/ 2456646 h 4967504"/>
                <a:gd name="connsiteX30" fmla="*/ 2413213 w 4663940"/>
                <a:gd name="connsiteY30" fmla="*/ 2456646 h 4967504"/>
                <a:gd name="connsiteX31" fmla="*/ 2413213 w 4663940"/>
                <a:gd name="connsiteY31" fmla="*/ 1824859 h 4967504"/>
                <a:gd name="connsiteX32" fmla="*/ 1639554 w 4663940"/>
                <a:gd name="connsiteY32" fmla="*/ 1811020 h 4967504"/>
                <a:gd name="connsiteX33" fmla="*/ 1419348 w 4663940"/>
                <a:gd name="connsiteY33" fmla="*/ 1866073 h 4967504"/>
                <a:gd name="connsiteX34" fmla="*/ 1268893 w 4663940"/>
                <a:gd name="connsiteY34" fmla="*/ 2022002 h 4967504"/>
                <a:gd name="connsiteX35" fmla="*/ 1215283 w 4663940"/>
                <a:gd name="connsiteY35" fmla="*/ 2249121 h 4967504"/>
                <a:gd name="connsiteX36" fmla="*/ 1268318 w 4663940"/>
                <a:gd name="connsiteY36" fmla="*/ 2465002 h 4967504"/>
                <a:gd name="connsiteX37" fmla="*/ 1416753 w 4663940"/>
                <a:gd name="connsiteY37" fmla="*/ 2613150 h 4967504"/>
                <a:gd name="connsiteX38" fmla="*/ 1628603 w 4663940"/>
                <a:gd name="connsiteY38" fmla="*/ 2665894 h 4967504"/>
                <a:gd name="connsiteX39" fmla="*/ 1724862 w 4663940"/>
                <a:gd name="connsiteY39" fmla="*/ 2656095 h 4967504"/>
                <a:gd name="connsiteX40" fmla="*/ 1829779 w 4663940"/>
                <a:gd name="connsiteY40" fmla="*/ 2762737 h 4967504"/>
                <a:gd name="connsiteX41" fmla="*/ 2142213 w 4663940"/>
                <a:gd name="connsiteY41" fmla="*/ 2762737 h 4967504"/>
                <a:gd name="connsiteX42" fmla="*/ 1923743 w 4663940"/>
                <a:gd name="connsiteY42" fmla="*/ 2551755 h 4967504"/>
                <a:gd name="connsiteX43" fmla="*/ 2047678 w 4663940"/>
                <a:gd name="connsiteY43" fmla="*/ 2235865 h 4967504"/>
                <a:gd name="connsiteX44" fmla="*/ 1996666 w 4663940"/>
                <a:gd name="connsiteY44" fmla="*/ 2014217 h 4967504"/>
                <a:gd name="connsiteX45" fmla="*/ 1851972 w 4663940"/>
                <a:gd name="connsiteY45" fmla="*/ 1863771 h 4967504"/>
                <a:gd name="connsiteX46" fmla="*/ 1639554 w 4663940"/>
                <a:gd name="connsiteY46" fmla="*/ 1811020 h 4967504"/>
                <a:gd name="connsiteX47" fmla="*/ 868429 w 4663940"/>
                <a:gd name="connsiteY47" fmla="*/ 1811020 h 4967504"/>
                <a:gd name="connsiteX48" fmla="*/ 624020 w 4663940"/>
                <a:gd name="connsiteY48" fmla="*/ 1882791 h 4967504"/>
                <a:gd name="connsiteX49" fmla="*/ 532935 w 4663940"/>
                <a:gd name="connsiteY49" fmla="*/ 2074460 h 4967504"/>
                <a:gd name="connsiteX50" fmla="*/ 732391 w 4663940"/>
                <a:gd name="connsiteY50" fmla="*/ 2322335 h 4967504"/>
                <a:gd name="connsiteX51" fmla="*/ 816840 w 4663940"/>
                <a:gd name="connsiteY51" fmla="*/ 2358651 h 4967504"/>
                <a:gd name="connsiteX52" fmla="*/ 850852 w 4663940"/>
                <a:gd name="connsiteY52" fmla="*/ 2387179 h 4967504"/>
                <a:gd name="connsiteX53" fmla="*/ 862087 w 4663940"/>
                <a:gd name="connsiteY53" fmla="*/ 2422634 h 4967504"/>
                <a:gd name="connsiteX54" fmla="*/ 839610 w 4663940"/>
                <a:gd name="connsiteY54" fmla="*/ 2465577 h 4967504"/>
                <a:gd name="connsiteX55" fmla="*/ 776202 w 4663940"/>
                <a:gd name="connsiteY55" fmla="*/ 2480275 h 4967504"/>
                <a:gd name="connsiteX56" fmla="*/ 659184 w 4663940"/>
                <a:gd name="connsiteY56" fmla="*/ 2456930 h 4967504"/>
                <a:gd name="connsiteX57" fmla="*/ 544470 w 4663940"/>
                <a:gd name="connsiteY57" fmla="*/ 2395542 h 4967504"/>
                <a:gd name="connsiteX58" fmla="*/ 544470 w 4663940"/>
                <a:gd name="connsiteY58" fmla="*/ 2622083 h 4967504"/>
                <a:gd name="connsiteX59" fmla="*/ 781960 w 4663940"/>
                <a:gd name="connsiteY59" fmla="*/ 2665894 h 4967504"/>
                <a:gd name="connsiteX60" fmla="*/ 973344 w 4663940"/>
                <a:gd name="connsiteY60" fmla="*/ 2635920 h 4967504"/>
                <a:gd name="connsiteX61" fmla="*/ 1096991 w 4663940"/>
                <a:gd name="connsiteY61" fmla="*/ 2544843 h 4967504"/>
                <a:gd name="connsiteX62" fmla="*/ 1141093 w 4663940"/>
                <a:gd name="connsiteY62" fmla="*/ 2401309 h 4967504"/>
                <a:gd name="connsiteX63" fmla="*/ 1087767 w 4663940"/>
                <a:gd name="connsiteY63" fmla="*/ 2254886 h 4967504"/>
                <a:gd name="connsiteX64" fmla="*/ 905898 w 4663940"/>
                <a:gd name="connsiteY64" fmla="*/ 2141324 h 4967504"/>
                <a:gd name="connsiteX65" fmla="*/ 820296 w 4663940"/>
                <a:gd name="connsiteY65" fmla="*/ 2097229 h 4967504"/>
                <a:gd name="connsiteX66" fmla="*/ 799831 w 4663940"/>
                <a:gd name="connsiteY66" fmla="*/ 2054280 h 4967504"/>
                <a:gd name="connsiteX67" fmla="*/ 825196 w 4663940"/>
                <a:gd name="connsiteY67" fmla="*/ 2011628 h 4967504"/>
                <a:gd name="connsiteX68" fmla="*/ 892067 w 4663940"/>
                <a:gd name="connsiteY68" fmla="*/ 1996062 h 4967504"/>
                <a:gd name="connsiteX69" fmla="*/ 1097282 w 4663940"/>
                <a:gd name="connsiteY69" fmla="*/ 2053128 h 4967504"/>
                <a:gd name="connsiteX70" fmla="*/ 1097282 w 4663940"/>
                <a:gd name="connsiteY70" fmla="*/ 1842728 h 4967504"/>
                <a:gd name="connsiteX71" fmla="*/ 1013985 w 4663940"/>
                <a:gd name="connsiteY71" fmla="*/ 1823123 h 4967504"/>
                <a:gd name="connsiteX72" fmla="*/ 947981 w 4663940"/>
                <a:gd name="connsiteY72" fmla="*/ 1814477 h 4967504"/>
                <a:gd name="connsiteX73" fmla="*/ 868429 w 4663940"/>
                <a:gd name="connsiteY73" fmla="*/ 1811020 h 4967504"/>
                <a:gd name="connsiteX74" fmla="*/ 1615458 w 4663940"/>
                <a:gd name="connsiteY74" fmla="*/ 237723 h 4967504"/>
                <a:gd name="connsiteX75" fmla="*/ 500399 w 4663940"/>
                <a:gd name="connsiteY75" fmla="*/ 564991 h 4967504"/>
                <a:gd name="connsiteX76" fmla="*/ 1615458 w 4663940"/>
                <a:gd name="connsiteY76" fmla="*/ 892256 h 4967504"/>
                <a:gd name="connsiteX77" fmla="*/ 2730517 w 4663940"/>
                <a:gd name="connsiteY77" fmla="*/ 564991 h 4967504"/>
                <a:gd name="connsiteX78" fmla="*/ 1615458 w 4663940"/>
                <a:gd name="connsiteY78" fmla="*/ 237723 h 4967504"/>
                <a:gd name="connsiteX79" fmla="*/ 1615456 w 4663940"/>
                <a:gd name="connsiteY79" fmla="*/ 0 h 4967504"/>
                <a:gd name="connsiteX80" fmla="*/ 3222576 w 4663940"/>
                <a:gd name="connsiteY80" fmla="*/ 591590 h 4967504"/>
                <a:gd name="connsiteX81" fmla="*/ 3228448 w 4663940"/>
                <a:gd name="connsiteY81" fmla="*/ 639031 h 4967504"/>
                <a:gd name="connsiteX82" fmla="*/ 3230914 w 4663940"/>
                <a:gd name="connsiteY82" fmla="*/ 639031 h 4967504"/>
                <a:gd name="connsiteX83" fmla="*/ 3230914 w 4663940"/>
                <a:gd name="connsiteY83" fmla="*/ 658966 h 4967504"/>
                <a:gd name="connsiteX84" fmla="*/ 3230916 w 4663940"/>
                <a:gd name="connsiteY84" fmla="*/ 2749970 h 4967504"/>
                <a:gd name="connsiteX85" fmla="*/ 2269213 w 4663940"/>
                <a:gd name="connsiteY85" fmla="*/ 3410748 h 4967504"/>
                <a:gd name="connsiteX86" fmla="*/ 1309648 w 4663940"/>
                <a:gd name="connsiteY86" fmla="*/ 4132024 h 4967504"/>
                <a:gd name="connsiteX87" fmla="*/ 8341 w 4663940"/>
                <a:gd name="connsiteY87" fmla="*/ 3552225 h 4967504"/>
                <a:gd name="connsiteX88" fmla="*/ 2469 w 4663940"/>
                <a:gd name="connsiteY88" fmla="*/ 3504785 h 4967504"/>
                <a:gd name="connsiteX89" fmla="*/ 0 w 4663940"/>
                <a:gd name="connsiteY89" fmla="*/ 3504785 h 4967504"/>
                <a:gd name="connsiteX90" fmla="*/ 0 w 4663940"/>
                <a:gd name="connsiteY90" fmla="*/ 3484849 h 4967504"/>
                <a:gd name="connsiteX91" fmla="*/ 0 w 4663940"/>
                <a:gd name="connsiteY91" fmla="*/ 658972 h 4967504"/>
                <a:gd name="connsiteX92" fmla="*/ 0 w 4663940"/>
                <a:gd name="connsiteY92" fmla="*/ 658959 h 4967504"/>
                <a:gd name="connsiteX93" fmla="*/ 8341 w 4663940"/>
                <a:gd name="connsiteY93" fmla="*/ 591590 h 4967504"/>
                <a:gd name="connsiteX94" fmla="*/ 1615456 w 4663940"/>
                <a:gd name="connsiteY94" fmla="*/ 0 h 4967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4663940" h="4967504">
                  <a:moveTo>
                    <a:pt x="3269159" y="3053384"/>
                  </a:moveTo>
                  <a:cubicBezTo>
                    <a:pt x="2727496" y="3037804"/>
                    <a:pt x="2521360" y="3447912"/>
                    <a:pt x="2445040" y="3698745"/>
                  </a:cubicBezTo>
                  <a:cubicBezTo>
                    <a:pt x="1937681" y="3611785"/>
                    <a:pt x="1541945" y="3871372"/>
                    <a:pt x="1561166" y="4258161"/>
                  </a:cubicBezTo>
                  <a:cubicBezTo>
                    <a:pt x="1579044" y="4617907"/>
                    <a:pt x="1785606" y="4807107"/>
                    <a:pt x="2246169" y="4814882"/>
                  </a:cubicBezTo>
                  <a:lnTo>
                    <a:pt x="4100618" y="4825767"/>
                  </a:lnTo>
                  <a:cubicBezTo>
                    <a:pt x="4427642" y="4814660"/>
                    <a:pt x="4550722" y="4673742"/>
                    <a:pt x="4544311" y="4450687"/>
                  </a:cubicBezTo>
                  <a:cubicBezTo>
                    <a:pt x="4537900" y="4227631"/>
                    <a:pt x="4316004" y="4066148"/>
                    <a:pt x="4105694" y="4053489"/>
                  </a:cubicBezTo>
                  <a:cubicBezTo>
                    <a:pt x="4118460" y="3538650"/>
                    <a:pt x="3810821" y="3068965"/>
                    <a:pt x="3269159" y="3053384"/>
                  </a:cubicBezTo>
                  <a:close/>
                  <a:moveTo>
                    <a:pt x="3249592" y="2871742"/>
                  </a:moveTo>
                  <a:cubicBezTo>
                    <a:pt x="3790903" y="2875368"/>
                    <a:pt x="4236289" y="3343887"/>
                    <a:pt x="4236289" y="3899454"/>
                  </a:cubicBezTo>
                  <a:lnTo>
                    <a:pt x="4228504" y="3978178"/>
                  </a:lnTo>
                  <a:cubicBezTo>
                    <a:pt x="4445936" y="3982724"/>
                    <a:pt x="4651898" y="4193407"/>
                    <a:pt x="4663084" y="4467152"/>
                  </a:cubicBezTo>
                  <a:cubicBezTo>
                    <a:pt x="4674270" y="4740896"/>
                    <a:pt x="4578681" y="4968777"/>
                    <a:pt x="4208525" y="4967499"/>
                  </a:cubicBezTo>
                  <a:lnTo>
                    <a:pt x="1987713" y="4952792"/>
                  </a:lnTo>
                  <a:cubicBezTo>
                    <a:pt x="1664084" y="4885275"/>
                    <a:pt x="1416177" y="4647324"/>
                    <a:pt x="1420637" y="4243438"/>
                  </a:cubicBezTo>
                  <a:cubicBezTo>
                    <a:pt x="1425096" y="3839551"/>
                    <a:pt x="1696606" y="3443492"/>
                    <a:pt x="2331634" y="3552334"/>
                  </a:cubicBezTo>
                  <a:cubicBezTo>
                    <a:pt x="2427160" y="3238382"/>
                    <a:pt x="2708282" y="2868115"/>
                    <a:pt x="3249592" y="2871742"/>
                  </a:cubicBezTo>
                  <a:close/>
                  <a:moveTo>
                    <a:pt x="1637250" y="2023154"/>
                  </a:moveTo>
                  <a:cubicBezTo>
                    <a:pt x="1682591" y="2023154"/>
                    <a:pt x="1718332" y="2042752"/>
                    <a:pt x="1744469" y="2081956"/>
                  </a:cubicBezTo>
                  <a:cubicBezTo>
                    <a:pt x="1770598" y="2121152"/>
                    <a:pt x="1783665" y="2174761"/>
                    <a:pt x="1783665" y="2242785"/>
                  </a:cubicBezTo>
                  <a:cubicBezTo>
                    <a:pt x="1783665" y="2306957"/>
                    <a:pt x="1769835" y="2358074"/>
                    <a:pt x="1742159" y="2396117"/>
                  </a:cubicBezTo>
                  <a:cubicBezTo>
                    <a:pt x="1714489" y="2434160"/>
                    <a:pt x="1678173" y="2453183"/>
                    <a:pt x="1633210" y="2453183"/>
                  </a:cubicBezTo>
                  <a:cubicBezTo>
                    <a:pt x="1585945" y="2453183"/>
                    <a:pt x="1548572" y="2434358"/>
                    <a:pt x="1521091" y="2396694"/>
                  </a:cubicBezTo>
                  <a:cubicBezTo>
                    <a:pt x="1493613" y="2359028"/>
                    <a:pt x="1479878" y="2306580"/>
                    <a:pt x="1479878" y="2239322"/>
                  </a:cubicBezTo>
                  <a:cubicBezTo>
                    <a:pt x="1479878" y="2170532"/>
                    <a:pt x="1493708" y="2117309"/>
                    <a:pt x="1521384" y="2079643"/>
                  </a:cubicBezTo>
                  <a:cubicBezTo>
                    <a:pt x="1549052" y="2041986"/>
                    <a:pt x="1587672" y="2023154"/>
                    <a:pt x="1637250" y="2023154"/>
                  </a:cubicBezTo>
                  <a:close/>
                  <a:moveTo>
                    <a:pt x="2164186" y="1824859"/>
                  </a:moveTo>
                  <a:lnTo>
                    <a:pt x="2164186" y="2651487"/>
                  </a:lnTo>
                  <a:lnTo>
                    <a:pt x="2697977" y="2651487"/>
                  </a:lnTo>
                  <a:lnTo>
                    <a:pt x="2697977" y="2456646"/>
                  </a:lnTo>
                  <a:lnTo>
                    <a:pt x="2413213" y="2456646"/>
                  </a:lnTo>
                  <a:lnTo>
                    <a:pt x="2413213" y="1824859"/>
                  </a:lnTo>
                  <a:close/>
                  <a:moveTo>
                    <a:pt x="1639554" y="1811020"/>
                  </a:moveTo>
                  <a:cubicBezTo>
                    <a:pt x="1557311" y="1811020"/>
                    <a:pt x="1483908" y="1829370"/>
                    <a:pt x="1419348" y="1866073"/>
                  </a:cubicBezTo>
                  <a:cubicBezTo>
                    <a:pt x="1354787" y="1902775"/>
                    <a:pt x="1304634" y="1954751"/>
                    <a:pt x="1268893" y="2022002"/>
                  </a:cubicBezTo>
                  <a:cubicBezTo>
                    <a:pt x="1233154" y="2089253"/>
                    <a:pt x="1215283" y="2164962"/>
                    <a:pt x="1215283" y="2249121"/>
                  </a:cubicBezTo>
                  <a:cubicBezTo>
                    <a:pt x="1215283" y="2329443"/>
                    <a:pt x="1232965" y="2401403"/>
                    <a:pt x="1268318" y="2465002"/>
                  </a:cubicBezTo>
                  <a:cubicBezTo>
                    <a:pt x="1303671" y="2528606"/>
                    <a:pt x="1353153" y="2577989"/>
                    <a:pt x="1416753" y="2613150"/>
                  </a:cubicBezTo>
                  <a:cubicBezTo>
                    <a:pt x="1480357" y="2648314"/>
                    <a:pt x="1550969" y="2665894"/>
                    <a:pt x="1628603" y="2665894"/>
                  </a:cubicBezTo>
                  <a:cubicBezTo>
                    <a:pt x="1662031" y="2665894"/>
                    <a:pt x="1694124" y="2662626"/>
                    <a:pt x="1724862" y="2656095"/>
                  </a:cubicBezTo>
                  <a:lnTo>
                    <a:pt x="1829779" y="2762737"/>
                  </a:lnTo>
                  <a:lnTo>
                    <a:pt x="2142213" y="2762737"/>
                  </a:lnTo>
                  <a:lnTo>
                    <a:pt x="1923743" y="2551755"/>
                  </a:lnTo>
                  <a:cubicBezTo>
                    <a:pt x="2006369" y="2469136"/>
                    <a:pt x="2047678" y="2363834"/>
                    <a:pt x="2047678" y="2235865"/>
                  </a:cubicBezTo>
                  <a:cubicBezTo>
                    <a:pt x="2047678" y="2153239"/>
                    <a:pt x="2030669" y="2079359"/>
                    <a:pt x="1996666" y="2014217"/>
                  </a:cubicBezTo>
                  <a:cubicBezTo>
                    <a:pt x="1962654" y="1949079"/>
                    <a:pt x="1914423" y="1898926"/>
                    <a:pt x="1851972" y="1863771"/>
                  </a:cubicBezTo>
                  <a:cubicBezTo>
                    <a:pt x="1789525" y="1828607"/>
                    <a:pt x="1718717" y="1811020"/>
                    <a:pt x="1639554" y="1811020"/>
                  </a:cubicBezTo>
                  <a:close/>
                  <a:moveTo>
                    <a:pt x="868429" y="1811020"/>
                  </a:moveTo>
                  <a:cubicBezTo>
                    <a:pt x="766205" y="1811020"/>
                    <a:pt x="684737" y="1834942"/>
                    <a:pt x="624020" y="1882791"/>
                  </a:cubicBezTo>
                  <a:cubicBezTo>
                    <a:pt x="563295" y="1930633"/>
                    <a:pt x="532935" y="1994524"/>
                    <a:pt x="532935" y="2074460"/>
                  </a:cubicBezTo>
                  <a:cubicBezTo>
                    <a:pt x="532935" y="2188598"/>
                    <a:pt x="599420" y="2271218"/>
                    <a:pt x="732391" y="2322335"/>
                  </a:cubicBezTo>
                  <a:cubicBezTo>
                    <a:pt x="773511" y="2337703"/>
                    <a:pt x="801660" y="2349807"/>
                    <a:pt x="816840" y="2358651"/>
                  </a:cubicBezTo>
                  <a:cubicBezTo>
                    <a:pt x="832020" y="2367486"/>
                    <a:pt x="843357" y="2377001"/>
                    <a:pt x="850852" y="2387179"/>
                  </a:cubicBezTo>
                  <a:cubicBezTo>
                    <a:pt x="858346" y="2397365"/>
                    <a:pt x="862087" y="2409184"/>
                    <a:pt x="862087" y="2422634"/>
                  </a:cubicBezTo>
                  <a:cubicBezTo>
                    <a:pt x="862087" y="2441466"/>
                    <a:pt x="854599" y="2455778"/>
                    <a:pt x="839610" y="2465577"/>
                  </a:cubicBezTo>
                  <a:cubicBezTo>
                    <a:pt x="824619" y="2475376"/>
                    <a:pt x="803483" y="2480275"/>
                    <a:pt x="776202" y="2480275"/>
                  </a:cubicBezTo>
                  <a:cubicBezTo>
                    <a:pt x="740074" y="2480275"/>
                    <a:pt x="701070" y="2472497"/>
                    <a:pt x="659184" y="2456930"/>
                  </a:cubicBezTo>
                  <a:cubicBezTo>
                    <a:pt x="617291" y="2441373"/>
                    <a:pt x="579057" y="2420907"/>
                    <a:pt x="544470" y="2395542"/>
                  </a:cubicBezTo>
                  <a:lnTo>
                    <a:pt x="544470" y="2622083"/>
                  </a:lnTo>
                  <a:cubicBezTo>
                    <a:pt x="616327" y="2651289"/>
                    <a:pt x="695500" y="2665894"/>
                    <a:pt x="781960" y="2665894"/>
                  </a:cubicBezTo>
                  <a:cubicBezTo>
                    <a:pt x="856517" y="2665894"/>
                    <a:pt x="920312" y="2655904"/>
                    <a:pt x="973344" y="2635920"/>
                  </a:cubicBezTo>
                  <a:cubicBezTo>
                    <a:pt x="1026379" y="2615936"/>
                    <a:pt x="1067595" y="2585576"/>
                    <a:pt x="1096991" y="2544843"/>
                  </a:cubicBezTo>
                  <a:cubicBezTo>
                    <a:pt x="1126394" y="2504102"/>
                    <a:pt x="1141093" y="2456260"/>
                    <a:pt x="1141093" y="2401309"/>
                  </a:cubicBezTo>
                  <a:cubicBezTo>
                    <a:pt x="1141093" y="2344812"/>
                    <a:pt x="1123317" y="2296006"/>
                    <a:pt x="1087767" y="2254886"/>
                  </a:cubicBezTo>
                  <a:cubicBezTo>
                    <a:pt x="1052226" y="2213766"/>
                    <a:pt x="991601" y="2175913"/>
                    <a:pt x="905898" y="2141324"/>
                  </a:cubicBezTo>
                  <a:cubicBezTo>
                    <a:pt x="862473" y="2123265"/>
                    <a:pt x="833938" y="2108567"/>
                    <a:pt x="820296" y="2097229"/>
                  </a:cubicBezTo>
                  <a:cubicBezTo>
                    <a:pt x="806655" y="2085892"/>
                    <a:pt x="799831" y="2071574"/>
                    <a:pt x="799831" y="2054280"/>
                  </a:cubicBezTo>
                  <a:cubicBezTo>
                    <a:pt x="799831" y="2036221"/>
                    <a:pt x="808289" y="2022002"/>
                    <a:pt x="825196" y="2011628"/>
                  </a:cubicBezTo>
                  <a:cubicBezTo>
                    <a:pt x="842110" y="2001246"/>
                    <a:pt x="864398" y="1996062"/>
                    <a:pt x="892067" y="1996062"/>
                  </a:cubicBezTo>
                  <a:cubicBezTo>
                    <a:pt x="959319" y="1996062"/>
                    <a:pt x="1027720" y="2015085"/>
                    <a:pt x="1097282" y="2053128"/>
                  </a:cubicBezTo>
                  <a:lnTo>
                    <a:pt x="1097282" y="1842728"/>
                  </a:lnTo>
                  <a:cubicBezTo>
                    <a:pt x="1061543" y="1833120"/>
                    <a:pt x="1033778" y="1826587"/>
                    <a:pt x="1013985" y="1823123"/>
                  </a:cubicBezTo>
                  <a:cubicBezTo>
                    <a:pt x="994196" y="1819667"/>
                    <a:pt x="972194" y="1816788"/>
                    <a:pt x="947981" y="1814477"/>
                  </a:cubicBezTo>
                  <a:cubicBezTo>
                    <a:pt x="923768" y="1812172"/>
                    <a:pt x="897251" y="1811020"/>
                    <a:pt x="868429" y="1811020"/>
                  </a:cubicBezTo>
                  <a:close/>
                  <a:moveTo>
                    <a:pt x="1615458" y="237723"/>
                  </a:moveTo>
                  <a:cubicBezTo>
                    <a:pt x="999628" y="237723"/>
                    <a:pt x="500399" y="384245"/>
                    <a:pt x="500399" y="564991"/>
                  </a:cubicBezTo>
                  <a:cubicBezTo>
                    <a:pt x="500399" y="745735"/>
                    <a:pt x="999628" y="892256"/>
                    <a:pt x="1615458" y="892256"/>
                  </a:cubicBezTo>
                  <a:cubicBezTo>
                    <a:pt x="2231288" y="892256"/>
                    <a:pt x="2730517" y="745735"/>
                    <a:pt x="2730517" y="564991"/>
                  </a:cubicBezTo>
                  <a:cubicBezTo>
                    <a:pt x="2730517" y="384245"/>
                    <a:pt x="2231288" y="237723"/>
                    <a:pt x="1615458" y="237723"/>
                  </a:cubicBezTo>
                  <a:close/>
                  <a:moveTo>
                    <a:pt x="1615456" y="0"/>
                  </a:moveTo>
                  <a:cubicBezTo>
                    <a:pt x="2451887" y="0"/>
                    <a:pt x="3139847" y="259304"/>
                    <a:pt x="3222576" y="591590"/>
                  </a:cubicBezTo>
                  <a:lnTo>
                    <a:pt x="3228448" y="639031"/>
                  </a:lnTo>
                  <a:lnTo>
                    <a:pt x="3230914" y="639031"/>
                  </a:lnTo>
                  <a:lnTo>
                    <a:pt x="3230914" y="658966"/>
                  </a:lnTo>
                  <a:cubicBezTo>
                    <a:pt x="3230914" y="1010789"/>
                    <a:pt x="3234566" y="2597955"/>
                    <a:pt x="3230916" y="2749970"/>
                  </a:cubicBezTo>
                  <a:cubicBezTo>
                    <a:pt x="2813586" y="2788801"/>
                    <a:pt x="2392628" y="2983660"/>
                    <a:pt x="2269213" y="3410748"/>
                  </a:cubicBezTo>
                  <a:cubicBezTo>
                    <a:pt x="1886462" y="3324602"/>
                    <a:pt x="1434770" y="3503342"/>
                    <a:pt x="1309648" y="4132024"/>
                  </a:cubicBezTo>
                  <a:cubicBezTo>
                    <a:pt x="616495" y="4077849"/>
                    <a:pt x="80728" y="3842976"/>
                    <a:pt x="8341" y="3552225"/>
                  </a:cubicBezTo>
                  <a:lnTo>
                    <a:pt x="2469" y="3504785"/>
                  </a:lnTo>
                  <a:lnTo>
                    <a:pt x="0" y="3504785"/>
                  </a:lnTo>
                  <a:lnTo>
                    <a:pt x="0" y="3484849"/>
                  </a:lnTo>
                  <a:lnTo>
                    <a:pt x="0" y="658972"/>
                  </a:lnTo>
                  <a:lnTo>
                    <a:pt x="0" y="658959"/>
                  </a:lnTo>
                  <a:lnTo>
                    <a:pt x="8341" y="591590"/>
                  </a:lnTo>
                  <a:cubicBezTo>
                    <a:pt x="91067" y="259304"/>
                    <a:pt x="779025" y="0"/>
                    <a:pt x="1615456"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34" tIns="143387" rIns="179234" bIns="143387" numCol="1" spcCol="0" rtlCol="0" fromWordArt="0" anchor="t" anchorCtr="0" forceAA="0" compatLnSpc="1">
              <a:prstTxWarp prst="textNoShape">
                <a:avLst/>
              </a:prstTxWarp>
              <a:noAutofit/>
            </a:bodyPr>
            <a:lstStyle/>
            <a:p>
              <a:pPr algn="ctr" defTabSz="913751" fontAlgn="base">
                <a:lnSpc>
                  <a:spcPct val="90000"/>
                </a:lnSpc>
                <a:spcBef>
                  <a:spcPct val="0"/>
                </a:spcBef>
                <a:spcAft>
                  <a:spcPct val="0"/>
                </a:spcAft>
                <a:defRPr/>
              </a:pPr>
              <a:endParaRPr lang="en-IN" sz="1961" b="1" kern="0" dirty="0">
                <a:solidFill>
                  <a:schemeClr val="tx1"/>
                </a:solidFill>
                <a:latin typeface="Segoe UI Light"/>
                <a:ea typeface="Segoe UI" pitchFamily="34" charset="0"/>
                <a:cs typeface="Segoe UI" pitchFamily="34" charset="0"/>
              </a:endParaRPr>
            </a:p>
          </p:txBody>
        </p:sp>
      </p:grpSp>
      <p:grpSp>
        <p:nvGrpSpPr>
          <p:cNvPr id="10" name="Group 9"/>
          <p:cNvGrpSpPr/>
          <p:nvPr/>
        </p:nvGrpSpPr>
        <p:grpSpPr>
          <a:xfrm>
            <a:off x="458232" y="3057475"/>
            <a:ext cx="2519505" cy="2067627"/>
            <a:chOff x="629718" y="2907440"/>
            <a:chExt cx="2519862" cy="2067920"/>
          </a:xfrm>
        </p:grpSpPr>
        <p:sp>
          <p:nvSpPr>
            <p:cNvPr id="9" name="TextBox 8"/>
            <p:cNvSpPr txBox="1"/>
            <p:nvPr/>
          </p:nvSpPr>
          <p:spPr>
            <a:xfrm>
              <a:off x="629718" y="2907440"/>
              <a:ext cx="2519862" cy="2067920"/>
            </a:xfrm>
            <a:prstGeom prst="rect">
              <a:avLst/>
            </a:prstGeom>
            <a:solidFill>
              <a:srgbClr val="0078D7"/>
            </a:solidFill>
          </p:spPr>
          <p:txBody>
            <a:bodyPr wrap="square" lIns="731417" tIns="146284" rIns="182854" bIns="146284" rtlCol="0">
              <a:spAutoFit/>
            </a:bodyPr>
            <a:lstStyle/>
            <a:p>
              <a:pPr defTabSz="914225">
                <a:lnSpc>
                  <a:spcPct val="150000"/>
                </a:lnSpc>
              </a:pPr>
              <a:r>
                <a:rPr lang="en-US" sz="1400" b="1" kern="0" dirty="0">
                  <a:solidFill>
                    <a:schemeClr val="bg1"/>
                  </a:solidFill>
                </a:rPr>
                <a:t>DATA SOURCES</a:t>
              </a:r>
            </a:p>
            <a:p>
              <a:pPr defTabSz="914225">
                <a:lnSpc>
                  <a:spcPct val="150000"/>
                </a:lnSpc>
              </a:pPr>
              <a:r>
                <a:rPr lang="en-US" sz="1569" kern="0" dirty="0">
                  <a:solidFill>
                    <a:schemeClr val="bg1"/>
                  </a:solidFill>
                  <a:latin typeface="+mj-lt"/>
                </a:rPr>
                <a:t>Unstructured</a:t>
              </a:r>
            </a:p>
            <a:p>
              <a:pPr defTabSz="914225">
                <a:lnSpc>
                  <a:spcPct val="150000"/>
                </a:lnSpc>
              </a:pPr>
              <a:r>
                <a:rPr lang="en-US" sz="1569" kern="0" dirty="0">
                  <a:solidFill>
                    <a:schemeClr val="bg1"/>
                  </a:solidFill>
                  <a:latin typeface="+mj-lt"/>
                </a:rPr>
                <a:t>Semi-Structured</a:t>
              </a:r>
            </a:p>
            <a:p>
              <a:pPr defTabSz="914225">
                <a:lnSpc>
                  <a:spcPct val="150000"/>
                </a:lnSpc>
              </a:pPr>
              <a:r>
                <a:rPr lang="en-US" sz="1569" kern="0" dirty="0">
                  <a:solidFill>
                    <a:schemeClr val="bg1"/>
                  </a:solidFill>
                  <a:latin typeface="+mj-lt"/>
                </a:rPr>
                <a:t>Structured</a:t>
              </a:r>
            </a:p>
            <a:p>
              <a:pPr defTabSz="914225">
                <a:lnSpc>
                  <a:spcPct val="150000"/>
                </a:lnSpc>
              </a:pPr>
              <a:r>
                <a:rPr lang="en-US" sz="1569" kern="0" dirty="0">
                  <a:solidFill>
                    <a:schemeClr val="bg1"/>
                  </a:solidFill>
                  <a:latin typeface="+mj-lt"/>
                </a:rPr>
                <a:t>Relational (RDBMS)</a:t>
              </a:r>
            </a:p>
          </p:txBody>
        </p:sp>
        <p:sp>
          <p:nvSpPr>
            <p:cNvPr id="71" name="Freeform 70"/>
            <p:cNvSpPr/>
            <p:nvPr/>
          </p:nvSpPr>
          <p:spPr bwMode="auto">
            <a:xfrm>
              <a:off x="738268" y="4019612"/>
              <a:ext cx="438815" cy="293247"/>
            </a:xfrm>
            <a:custGeom>
              <a:avLst/>
              <a:gdLst>
                <a:gd name="connsiteX0" fmla="*/ 349958 w 699028"/>
                <a:gd name="connsiteY0" fmla="*/ 332088 h 467139"/>
                <a:gd name="connsiteX1" fmla="*/ 397703 w 699028"/>
                <a:gd name="connsiteY1" fmla="*/ 351860 h 467139"/>
                <a:gd name="connsiteX2" fmla="*/ 397691 w 699028"/>
                <a:gd name="connsiteY2" fmla="*/ 447356 h 467139"/>
                <a:gd name="connsiteX3" fmla="*/ 302195 w 699028"/>
                <a:gd name="connsiteY3" fmla="*/ 447368 h 467139"/>
                <a:gd name="connsiteX4" fmla="*/ 302207 w 699028"/>
                <a:gd name="connsiteY4" fmla="*/ 351872 h 467139"/>
                <a:gd name="connsiteX5" fmla="*/ 349958 w 699028"/>
                <a:gd name="connsiteY5" fmla="*/ 332088 h 467139"/>
                <a:gd name="connsiteX6" fmla="*/ 353921 w 699028"/>
                <a:gd name="connsiteY6" fmla="*/ 168055 h 467139"/>
                <a:gd name="connsiteX7" fmla="*/ 583268 w 699028"/>
                <a:gd name="connsiteY7" fmla="*/ 265877 h 467139"/>
                <a:gd name="connsiteX8" fmla="*/ 511834 w 699028"/>
                <a:gd name="connsiteY8" fmla="*/ 333511 h 467139"/>
                <a:gd name="connsiteX9" fmla="*/ 186276 w 699028"/>
                <a:gd name="connsiteY9" fmla="*/ 331927 h 467139"/>
                <a:gd name="connsiteX10" fmla="*/ 119849 w 699028"/>
                <a:gd name="connsiteY10" fmla="*/ 264970 h 467139"/>
                <a:gd name="connsiteX11" fmla="*/ 353921 w 699028"/>
                <a:gd name="connsiteY11" fmla="*/ 168055 h 467139"/>
                <a:gd name="connsiteX12" fmla="*/ 361931 w 699028"/>
                <a:gd name="connsiteY12" fmla="*/ 87 h 467139"/>
                <a:gd name="connsiteX13" fmla="*/ 699028 w 699028"/>
                <a:gd name="connsiteY13" fmla="*/ 150116 h 467139"/>
                <a:gd name="connsiteX14" fmla="*/ 628991 w 699028"/>
                <a:gd name="connsiteY14" fmla="*/ 214391 h 467139"/>
                <a:gd name="connsiteX15" fmla="*/ 68424 w 699028"/>
                <a:gd name="connsiteY15" fmla="*/ 214121 h 467139"/>
                <a:gd name="connsiteX16" fmla="*/ 0 w 699028"/>
                <a:gd name="connsiteY16" fmla="*/ 144856 h 467139"/>
                <a:gd name="connsiteX17" fmla="*/ 361931 w 699028"/>
                <a:gd name="connsiteY17" fmla="*/ 87 h 46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9028" h="467139">
                  <a:moveTo>
                    <a:pt x="349958" y="332088"/>
                  </a:moveTo>
                  <a:cubicBezTo>
                    <a:pt x="367239" y="332086"/>
                    <a:pt x="384520" y="338676"/>
                    <a:pt x="397703" y="351860"/>
                  </a:cubicBezTo>
                  <a:cubicBezTo>
                    <a:pt x="424070" y="378227"/>
                    <a:pt x="424065" y="420982"/>
                    <a:pt x="397691" y="447356"/>
                  </a:cubicBezTo>
                  <a:cubicBezTo>
                    <a:pt x="371317" y="473730"/>
                    <a:pt x="328562" y="473735"/>
                    <a:pt x="302195" y="447368"/>
                  </a:cubicBezTo>
                  <a:cubicBezTo>
                    <a:pt x="275828" y="421001"/>
                    <a:pt x="275833" y="378247"/>
                    <a:pt x="302207" y="351872"/>
                  </a:cubicBezTo>
                  <a:cubicBezTo>
                    <a:pt x="315394" y="338685"/>
                    <a:pt x="332677" y="332090"/>
                    <a:pt x="349958" y="332088"/>
                  </a:cubicBezTo>
                  <a:close/>
                  <a:moveTo>
                    <a:pt x="353921" y="168055"/>
                  </a:moveTo>
                  <a:cubicBezTo>
                    <a:pt x="421630" y="169074"/>
                    <a:pt x="499502" y="194426"/>
                    <a:pt x="583268" y="265877"/>
                  </a:cubicBezTo>
                  <a:lnTo>
                    <a:pt x="511834" y="333511"/>
                  </a:lnTo>
                  <a:cubicBezTo>
                    <a:pt x="447647" y="285944"/>
                    <a:pt x="333101" y="208741"/>
                    <a:pt x="186276" y="331927"/>
                  </a:cubicBezTo>
                  <a:cubicBezTo>
                    <a:pt x="164751" y="310049"/>
                    <a:pt x="141374" y="286848"/>
                    <a:pt x="119849" y="264970"/>
                  </a:cubicBezTo>
                  <a:cubicBezTo>
                    <a:pt x="156460" y="232250"/>
                    <a:pt x="241074" y="166356"/>
                    <a:pt x="353921" y="168055"/>
                  </a:cubicBezTo>
                  <a:close/>
                  <a:moveTo>
                    <a:pt x="361931" y="87"/>
                  </a:moveTo>
                  <a:cubicBezTo>
                    <a:pt x="464715" y="2156"/>
                    <a:pt x="580327" y="41168"/>
                    <a:pt x="699028" y="150116"/>
                  </a:cubicBezTo>
                  <a:lnTo>
                    <a:pt x="628991" y="214391"/>
                  </a:lnTo>
                  <a:cubicBezTo>
                    <a:pt x="548349" y="144544"/>
                    <a:pt x="302316" y="-8040"/>
                    <a:pt x="68424" y="214121"/>
                  </a:cubicBezTo>
                  <a:cubicBezTo>
                    <a:pt x="35772" y="180939"/>
                    <a:pt x="32652" y="178037"/>
                    <a:pt x="0" y="144856"/>
                  </a:cubicBezTo>
                  <a:cubicBezTo>
                    <a:pt x="54949" y="95809"/>
                    <a:pt x="190623" y="-3362"/>
                    <a:pt x="361931" y="87"/>
                  </a:cubicBezTo>
                  <a:close/>
                </a:path>
              </a:pathLst>
            </a:cu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72" name="Freeform 13"/>
            <p:cNvSpPr>
              <a:spLocks noEditPoints="1"/>
            </p:cNvSpPr>
            <p:nvPr/>
          </p:nvSpPr>
          <p:spPr bwMode="black">
            <a:xfrm>
              <a:off x="731008" y="4466503"/>
              <a:ext cx="453334" cy="385882"/>
            </a:xfrm>
            <a:custGeom>
              <a:avLst/>
              <a:gdLst>
                <a:gd name="T0" fmla="*/ 344 w 414"/>
                <a:gd name="T1" fmla="*/ 55 h 353"/>
                <a:gd name="T2" fmla="*/ 296 w 414"/>
                <a:gd name="T3" fmla="*/ 9 h 353"/>
                <a:gd name="T4" fmla="*/ 206 w 414"/>
                <a:gd name="T5" fmla="*/ 45 h 353"/>
                <a:gd name="T6" fmla="*/ 0 w 414"/>
                <a:gd name="T7" fmla="*/ 174 h 353"/>
                <a:gd name="T8" fmla="*/ 158 w 414"/>
                <a:gd name="T9" fmla="*/ 278 h 353"/>
                <a:gd name="T10" fmla="*/ 160 w 414"/>
                <a:gd name="T11" fmla="*/ 278 h 353"/>
                <a:gd name="T12" fmla="*/ 160 w 414"/>
                <a:gd name="T13" fmla="*/ 332 h 353"/>
                <a:gd name="T14" fmla="*/ 133 w 414"/>
                <a:gd name="T15" fmla="*/ 337 h 353"/>
                <a:gd name="T16" fmla="*/ 128 w 414"/>
                <a:gd name="T17" fmla="*/ 347 h 353"/>
                <a:gd name="T18" fmla="*/ 137 w 414"/>
                <a:gd name="T19" fmla="*/ 352 h 353"/>
                <a:gd name="T20" fmla="*/ 137 w 414"/>
                <a:gd name="T21" fmla="*/ 352 h 353"/>
                <a:gd name="T22" fmla="*/ 176 w 414"/>
                <a:gd name="T23" fmla="*/ 346 h 353"/>
                <a:gd name="T24" fmla="*/ 215 w 414"/>
                <a:gd name="T25" fmla="*/ 352 h 353"/>
                <a:gd name="T26" fmla="*/ 218 w 414"/>
                <a:gd name="T27" fmla="*/ 352 h 353"/>
                <a:gd name="T28" fmla="*/ 224 w 414"/>
                <a:gd name="T29" fmla="*/ 347 h 353"/>
                <a:gd name="T30" fmla="*/ 245 w 414"/>
                <a:gd name="T31" fmla="*/ 352 h 353"/>
                <a:gd name="T32" fmla="*/ 248 w 414"/>
                <a:gd name="T33" fmla="*/ 352 h 353"/>
                <a:gd name="T34" fmla="*/ 255 w 414"/>
                <a:gd name="T35" fmla="*/ 347 h 353"/>
                <a:gd name="T36" fmla="*/ 250 w 414"/>
                <a:gd name="T37" fmla="*/ 337 h 353"/>
                <a:gd name="T38" fmla="*/ 207 w 414"/>
                <a:gd name="T39" fmla="*/ 331 h 353"/>
                <a:gd name="T40" fmla="*/ 207 w 414"/>
                <a:gd name="T41" fmla="*/ 271 h 353"/>
                <a:gd name="T42" fmla="*/ 343 w 414"/>
                <a:gd name="T43" fmla="*/ 112 h 353"/>
                <a:gd name="T44" fmla="*/ 414 w 414"/>
                <a:gd name="T45" fmla="*/ 83 h 353"/>
                <a:gd name="T46" fmla="*/ 344 w 414"/>
                <a:gd name="T47" fmla="*/ 55 h 353"/>
                <a:gd name="T48" fmla="*/ 192 w 414"/>
                <a:gd name="T49" fmla="*/ 332 h 353"/>
                <a:gd name="T50" fmla="*/ 192 w 414"/>
                <a:gd name="T51" fmla="*/ 332 h 353"/>
                <a:gd name="T52" fmla="*/ 191 w 414"/>
                <a:gd name="T53" fmla="*/ 332 h 353"/>
                <a:gd name="T54" fmla="*/ 176 w 414"/>
                <a:gd name="T55" fmla="*/ 331 h 353"/>
                <a:gd name="T56" fmla="*/ 175 w 414"/>
                <a:gd name="T57" fmla="*/ 331 h 353"/>
                <a:gd name="T58" fmla="*/ 175 w 414"/>
                <a:gd name="T59" fmla="*/ 277 h 353"/>
                <a:gd name="T60" fmla="*/ 192 w 414"/>
                <a:gd name="T61" fmla="*/ 275 h 353"/>
                <a:gd name="T62" fmla="*/ 192 w 414"/>
                <a:gd name="T63" fmla="*/ 332 h 353"/>
                <a:gd name="T64" fmla="*/ 286 w 414"/>
                <a:gd name="T65" fmla="*/ 82 h 353"/>
                <a:gd name="T66" fmla="*/ 271 w 414"/>
                <a:gd name="T67" fmla="*/ 67 h 353"/>
                <a:gd name="T68" fmla="*/ 286 w 414"/>
                <a:gd name="T69" fmla="*/ 52 h 353"/>
                <a:gd name="T70" fmla="*/ 301 w 414"/>
                <a:gd name="T71" fmla="*/ 67 h 353"/>
                <a:gd name="T72" fmla="*/ 286 w 414"/>
                <a:gd name="T73" fmla="*/ 82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14" h="353">
                  <a:moveTo>
                    <a:pt x="344" y="55"/>
                  </a:moveTo>
                  <a:cubicBezTo>
                    <a:pt x="336" y="33"/>
                    <a:pt x="319" y="16"/>
                    <a:pt x="296" y="9"/>
                  </a:cubicBezTo>
                  <a:cubicBezTo>
                    <a:pt x="263" y="0"/>
                    <a:pt x="228" y="11"/>
                    <a:pt x="206" y="45"/>
                  </a:cubicBezTo>
                  <a:cubicBezTo>
                    <a:pt x="145" y="140"/>
                    <a:pt x="71" y="200"/>
                    <a:pt x="0" y="174"/>
                  </a:cubicBezTo>
                  <a:cubicBezTo>
                    <a:pt x="0" y="174"/>
                    <a:pt x="50" y="278"/>
                    <a:pt x="158" y="278"/>
                  </a:cubicBezTo>
                  <a:cubicBezTo>
                    <a:pt x="159" y="278"/>
                    <a:pt x="160" y="278"/>
                    <a:pt x="160" y="278"/>
                  </a:cubicBezTo>
                  <a:cubicBezTo>
                    <a:pt x="160" y="332"/>
                    <a:pt x="160" y="332"/>
                    <a:pt x="160" y="332"/>
                  </a:cubicBezTo>
                  <a:cubicBezTo>
                    <a:pt x="150" y="333"/>
                    <a:pt x="140" y="335"/>
                    <a:pt x="133" y="337"/>
                  </a:cubicBezTo>
                  <a:cubicBezTo>
                    <a:pt x="129" y="339"/>
                    <a:pt x="127" y="343"/>
                    <a:pt x="128" y="347"/>
                  </a:cubicBezTo>
                  <a:cubicBezTo>
                    <a:pt x="129" y="351"/>
                    <a:pt x="134" y="353"/>
                    <a:pt x="137" y="352"/>
                  </a:cubicBezTo>
                  <a:cubicBezTo>
                    <a:pt x="137" y="352"/>
                    <a:pt x="137" y="352"/>
                    <a:pt x="137" y="352"/>
                  </a:cubicBezTo>
                  <a:cubicBezTo>
                    <a:pt x="147" y="348"/>
                    <a:pt x="161" y="346"/>
                    <a:pt x="176" y="346"/>
                  </a:cubicBezTo>
                  <a:cubicBezTo>
                    <a:pt x="192" y="346"/>
                    <a:pt x="206" y="348"/>
                    <a:pt x="215" y="352"/>
                  </a:cubicBezTo>
                  <a:cubicBezTo>
                    <a:pt x="216" y="352"/>
                    <a:pt x="217" y="352"/>
                    <a:pt x="218" y="352"/>
                  </a:cubicBezTo>
                  <a:cubicBezTo>
                    <a:pt x="221" y="352"/>
                    <a:pt x="223" y="350"/>
                    <a:pt x="224" y="347"/>
                  </a:cubicBezTo>
                  <a:cubicBezTo>
                    <a:pt x="232" y="348"/>
                    <a:pt x="240" y="350"/>
                    <a:pt x="245" y="352"/>
                  </a:cubicBezTo>
                  <a:cubicBezTo>
                    <a:pt x="246" y="352"/>
                    <a:pt x="247" y="352"/>
                    <a:pt x="248" y="352"/>
                  </a:cubicBezTo>
                  <a:cubicBezTo>
                    <a:pt x="251" y="352"/>
                    <a:pt x="254" y="350"/>
                    <a:pt x="255" y="347"/>
                  </a:cubicBezTo>
                  <a:cubicBezTo>
                    <a:pt x="256" y="343"/>
                    <a:pt x="254" y="339"/>
                    <a:pt x="250" y="337"/>
                  </a:cubicBezTo>
                  <a:cubicBezTo>
                    <a:pt x="239" y="334"/>
                    <a:pt x="224" y="331"/>
                    <a:pt x="207" y="331"/>
                  </a:cubicBezTo>
                  <a:cubicBezTo>
                    <a:pt x="207" y="271"/>
                    <a:pt x="207" y="271"/>
                    <a:pt x="207" y="271"/>
                  </a:cubicBezTo>
                  <a:cubicBezTo>
                    <a:pt x="283" y="251"/>
                    <a:pt x="323" y="185"/>
                    <a:pt x="343" y="112"/>
                  </a:cubicBezTo>
                  <a:cubicBezTo>
                    <a:pt x="414" y="83"/>
                    <a:pt x="414" y="83"/>
                    <a:pt x="414" y="83"/>
                  </a:cubicBezTo>
                  <a:lnTo>
                    <a:pt x="344" y="55"/>
                  </a:lnTo>
                  <a:close/>
                  <a:moveTo>
                    <a:pt x="192" y="332"/>
                  </a:moveTo>
                  <a:cubicBezTo>
                    <a:pt x="192" y="332"/>
                    <a:pt x="192" y="332"/>
                    <a:pt x="192" y="332"/>
                  </a:cubicBezTo>
                  <a:cubicBezTo>
                    <a:pt x="192" y="332"/>
                    <a:pt x="192" y="332"/>
                    <a:pt x="191" y="332"/>
                  </a:cubicBezTo>
                  <a:cubicBezTo>
                    <a:pt x="187" y="331"/>
                    <a:pt x="181" y="331"/>
                    <a:pt x="176" y="331"/>
                  </a:cubicBezTo>
                  <a:cubicBezTo>
                    <a:pt x="176" y="331"/>
                    <a:pt x="176" y="331"/>
                    <a:pt x="175" y="331"/>
                  </a:cubicBezTo>
                  <a:cubicBezTo>
                    <a:pt x="175" y="277"/>
                    <a:pt x="175" y="277"/>
                    <a:pt x="175" y="277"/>
                  </a:cubicBezTo>
                  <a:cubicBezTo>
                    <a:pt x="181" y="276"/>
                    <a:pt x="187" y="276"/>
                    <a:pt x="192" y="275"/>
                  </a:cubicBezTo>
                  <a:lnTo>
                    <a:pt x="192" y="332"/>
                  </a:lnTo>
                  <a:close/>
                  <a:moveTo>
                    <a:pt x="286" y="82"/>
                  </a:moveTo>
                  <a:cubicBezTo>
                    <a:pt x="278" y="82"/>
                    <a:pt x="271" y="75"/>
                    <a:pt x="271" y="67"/>
                  </a:cubicBezTo>
                  <a:cubicBezTo>
                    <a:pt x="271" y="59"/>
                    <a:pt x="278" y="52"/>
                    <a:pt x="286" y="52"/>
                  </a:cubicBezTo>
                  <a:cubicBezTo>
                    <a:pt x="294" y="52"/>
                    <a:pt x="301" y="59"/>
                    <a:pt x="301" y="67"/>
                  </a:cubicBezTo>
                  <a:cubicBezTo>
                    <a:pt x="301" y="75"/>
                    <a:pt x="294" y="82"/>
                    <a:pt x="286" y="82"/>
                  </a:cubicBezTo>
                  <a:close/>
                </a:path>
              </a:pathLst>
            </a:custGeom>
            <a:solidFill>
              <a:schemeClr val="bg1"/>
            </a:solidFill>
            <a:ln>
              <a:no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vert="horz" wrap="square" lIns="109721" tIns="54860" rIns="109721" bIns="54860" numCol="1" rtlCol="0" anchor="ctr" anchorCtr="0" compatLnSpc="1">
              <a:prstTxWarp prst="textNoShape">
                <a:avLst/>
              </a:prstTxWarp>
            </a:bodyPr>
            <a:lstStyle/>
            <a:p>
              <a:pPr defTabSz="987440"/>
              <a:endParaRPr lang="en-US" sz="2400" kern="0" spc="-163">
                <a:solidFill>
                  <a:srgbClr val="FFFFFF">
                    <a:lumMod val="50000"/>
                  </a:srgbClr>
                </a:solidFill>
                <a:latin typeface="Segoe Light" pitchFamily="34" charset="0"/>
              </a:endParaRPr>
            </a:p>
          </p:txBody>
        </p:sp>
        <p:grpSp>
          <p:nvGrpSpPr>
            <p:cNvPr id="6" name="Group 5"/>
            <p:cNvGrpSpPr/>
            <p:nvPr/>
          </p:nvGrpSpPr>
          <p:grpSpPr>
            <a:xfrm>
              <a:off x="696878" y="3025247"/>
              <a:ext cx="521594" cy="329496"/>
              <a:chOff x="714257" y="1970879"/>
              <a:chExt cx="610084" cy="385396"/>
            </a:xfrm>
          </p:grpSpPr>
          <p:pic>
            <p:nvPicPr>
              <p:cNvPr id="620" name="Picture 619"/>
              <p:cNvPicPr>
                <a:picLocks noChangeAspect="1"/>
              </p:cNvPicPr>
              <p:nvPr/>
            </p:nvPicPr>
            <p:blipFill rotWithShape="1">
              <a:blip r:embed="rId3"/>
              <a:srcRect r="4671" b="5557"/>
              <a:stretch/>
            </p:blipFill>
            <p:spPr>
              <a:xfrm>
                <a:off x="749616" y="2010522"/>
                <a:ext cx="542146" cy="308135"/>
              </a:xfrm>
              <a:prstGeom prst="rect">
                <a:avLst/>
              </a:prstGeom>
              <a:noFill/>
              <a:ln w="9525">
                <a:solidFill>
                  <a:srgbClr val="D2D2D2">
                    <a:lumMod val="50000"/>
                  </a:srgbClr>
                </a:solidFill>
              </a:ln>
            </p:spPr>
          </p:pic>
          <p:sp>
            <p:nvSpPr>
              <p:cNvPr id="73" name="Freeform 29"/>
              <p:cNvSpPr>
                <a:spLocks noChangeAspect="1" noEditPoints="1"/>
              </p:cNvSpPr>
              <p:nvPr/>
            </p:nvSpPr>
            <p:spPr bwMode="black">
              <a:xfrm>
                <a:off x="714257" y="1970879"/>
                <a:ext cx="610084" cy="385396"/>
              </a:xfrm>
              <a:custGeom>
                <a:avLst/>
                <a:gdLst>
                  <a:gd name="T0" fmla="*/ 2248 w 2312"/>
                  <a:gd name="T1" fmla="*/ 0 h 1460"/>
                  <a:gd name="T2" fmla="*/ 64 w 2312"/>
                  <a:gd name="T3" fmla="*/ 0 h 1460"/>
                  <a:gd name="T4" fmla="*/ 0 w 2312"/>
                  <a:gd name="T5" fmla="*/ 64 h 1460"/>
                  <a:gd name="T6" fmla="*/ 0 w 2312"/>
                  <a:gd name="T7" fmla="*/ 1396 h 1460"/>
                  <a:gd name="T8" fmla="*/ 64 w 2312"/>
                  <a:gd name="T9" fmla="*/ 1460 h 1460"/>
                  <a:gd name="T10" fmla="*/ 2248 w 2312"/>
                  <a:gd name="T11" fmla="*/ 1460 h 1460"/>
                  <a:gd name="T12" fmla="*/ 2312 w 2312"/>
                  <a:gd name="T13" fmla="*/ 1396 h 1460"/>
                  <a:gd name="T14" fmla="*/ 2312 w 2312"/>
                  <a:gd name="T15" fmla="*/ 64 h 1460"/>
                  <a:gd name="T16" fmla="*/ 2248 w 2312"/>
                  <a:gd name="T17" fmla="*/ 0 h 1460"/>
                  <a:gd name="T18" fmla="*/ 1152 w 2312"/>
                  <a:gd name="T19" fmla="*/ 1409 h 1460"/>
                  <a:gd name="T20" fmla="*/ 1120 w 2312"/>
                  <a:gd name="T21" fmla="*/ 1404 h 1460"/>
                  <a:gd name="T22" fmla="*/ 1120 w 2312"/>
                  <a:gd name="T23" fmla="*/ 1377 h 1460"/>
                  <a:gd name="T24" fmla="*/ 1152 w 2312"/>
                  <a:gd name="T25" fmla="*/ 1377 h 1460"/>
                  <a:gd name="T26" fmla="*/ 1152 w 2312"/>
                  <a:gd name="T27" fmla="*/ 1409 h 1460"/>
                  <a:gd name="T28" fmla="*/ 1152 w 2312"/>
                  <a:gd name="T29" fmla="*/ 1374 h 1460"/>
                  <a:gd name="T30" fmla="*/ 1120 w 2312"/>
                  <a:gd name="T31" fmla="*/ 1374 h 1460"/>
                  <a:gd name="T32" fmla="*/ 1120 w 2312"/>
                  <a:gd name="T33" fmla="*/ 1347 h 1460"/>
                  <a:gd name="T34" fmla="*/ 1152 w 2312"/>
                  <a:gd name="T35" fmla="*/ 1342 h 1460"/>
                  <a:gd name="T36" fmla="*/ 1152 w 2312"/>
                  <a:gd name="T37" fmla="*/ 1374 h 1460"/>
                  <a:gd name="T38" fmla="*/ 1199 w 2312"/>
                  <a:gd name="T39" fmla="*/ 1415 h 1460"/>
                  <a:gd name="T40" fmla="*/ 1156 w 2312"/>
                  <a:gd name="T41" fmla="*/ 1409 h 1460"/>
                  <a:gd name="T42" fmla="*/ 1156 w 2312"/>
                  <a:gd name="T43" fmla="*/ 1377 h 1460"/>
                  <a:gd name="T44" fmla="*/ 1199 w 2312"/>
                  <a:gd name="T45" fmla="*/ 1377 h 1460"/>
                  <a:gd name="T46" fmla="*/ 1199 w 2312"/>
                  <a:gd name="T47" fmla="*/ 1415 h 1460"/>
                  <a:gd name="T48" fmla="*/ 1199 w 2312"/>
                  <a:gd name="T49" fmla="*/ 1374 h 1460"/>
                  <a:gd name="T50" fmla="*/ 1156 w 2312"/>
                  <a:gd name="T51" fmla="*/ 1374 h 1460"/>
                  <a:gd name="T52" fmla="*/ 1156 w 2312"/>
                  <a:gd name="T53" fmla="*/ 1342 h 1460"/>
                  <a:gd name="T54" fmla="*/ 1199 w 2312"/>
                  <a:gd name="T55" fmla="*/ 1336 h 1460"/>
                  <a:gd name="T56" fmla="*/ 1199 w 2312"/>
                  <a:gd name="T57" fmla="*/ 1374 h 1460"/>
                  <a:gd name="T58" fmla="*/ 2176 w 2312"/>
                  <a:gd name="T59" fmla="*/ 1301 h 1460"/>
                  <a:gd name="T60" fmla="*/ 136 w 2312"/>
                  <a:gd name="T61" fmla="*/ 1301 h 1460"/>
                  <a:gd name="T62" fmla="*/ 136 w 2312"/>
                  <a:gd name="T63" fmla="*/ 158 h 1460"/>
                  <a:gd name="T64" fmla="*/ 2176 w 2312"/>
                  <a:gd name="T65" fmla="*/ 158 h 1460"/>
                  <a:gd name="T66" fmla="*/ 2176 w 2312"/>
                  <a:gd name="T67" fmla="*/ 1301 h 1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12" h="1460">
                    <a:moveTo>
                      <a:pt x="2248" y="0"/>
                    </a:moveTo>
                    <a:cubicBezTo>
                      <a:pt x="64" y="0"/>
                      <a:pt x="64" y="0"/>
                      <a:pt x="64" y="0"/>
                    </a:cubicBezTo>
                    <a:cubicBezTo>
                      <a:pt x="29" y="0"/>
                      <a:pt x="0" y="28"/>
                      <a:pt x="0" y="64"/>
                    </a:cubicBezTo>
                    <a:cubicBezTo>
                      <a:pt x="0" y="1396"/>
                      <a:pt x="0" y="1396"/>
                      <a:pt x="0" y="1396"/>
                    </a:cubicBezTo>
                    <a:cubicBezTo>
                      <a:pt x="0" y="1431"/>
                      <a:pt x="29" y="1460"/>
                      <a:pt x="64" y="1460"/>
                    </a:cubicBezTo>
                    <a:cubicBezTo>
                      <a:pt x="2248" y="1460"/>
                      <a:pt x="2248" y="1460"/>
                      <a:pt x="2248" y="1460"/>
                    </a:cubicBezTo>
                    <a:cubicBezTo>
                      <a:pt x="2283" y="1460"/>
                      <a:pt x="2312" y="1431"/>
                      <a:pt x="2312" y="1396"/>
                    </a:cubicBezTo>
                    <a:cubicBezTo>
                      <a:pt x="2312" y="64"/>
                      <a:pt x="2312" y="64"/>
                      <a:pt x="2312" y="64"/>
                    </a:cubicBezTo>
                    <a:cubicBezTo>
                      <a:pt x="2312" y="28"/>
                      <a:pt x="2283" y="0"/>
                      <a:pt x="2248" y="0"/>
                    </a:cubicBezTo>
                    <a:close/>
                    <a:moveTo>
                      <a:pt x="1152" y="1409"/>
                    </a:moveTo>
                    <a:cubicBezTo>
                      <a:pt x="1120" y="1404"/>
                      <a:pt x="1120" y="1404"/>
                      <a:pt x="1120" y="1404"/>
                    </a:cubicBezTo>
                    <a:cubicBezTo>
                      <a:pt x="1120" y="1377"/>
                      <a:pt x="1120" y="1377"/>
                      <a:pt x="1120" y="1377"/>
                    </a:cubicBezTo>
                    <a:cubicBezTo>
                      <a:pt x="1152" y="1377"/>
                      <a:pt x="1152" y="1377"/>
                      <a:pt x="1152" y="1377"/>
                    </a:cubicBezTo>
                    <a:lnTo>
                      <a:pt x="1152" y="1409"/>
                    </a:lnTo>
                    <a:close/>
                    <a:moveTo>
                      <a:pt x="1152" y="1374"/>
                    </a:moveTo>
                    <a:cubicBezTo>
                      <a:pt x="1120" y="1374"/>
                      <a:pt x="1120" y="1374"/>
                      <a:pt x="1120" y="1374"/>
                    </a:cubicBezTo>
                    <a:cubicBezTo>
                      <a:pt x="1120" y="1347"/>
                      <a:pt x="1120" y="1347"/>
                      <a:pt x="1120" y="1347"/>
                    </a:cubicBezTo>
                    <a:cubicBezTo>
                      <a:pt x="1152" y="1342"/>
                      <a:pt x="1152" y="1342"/>
                      <a:pt x="1152" y="1342"/>
                    </a:cubicBezTo>
                    <a:lnTo>
                      <a:pt x="1152" y="1374"/>
                    </a:lnTo>
                    <a:close/>
                    <a:moveTo>
                      <a:pt x="1199" y="1415"/>
                    </a:moveTo>
                    <a:cubicBezTo>
                      <a:pt x="1156" y="1409"/>
                      <a:pt x="1156" y="1409"/>
                      <a:pt x="1156" y="1409"/>
                    </a:cubicBezTo>
                    <a:cubicBezTo>
                      <a:pt x="1156" y="1377"/>
                      <a:pt x="1156" y="1377"/>
                      <a:pt x="1156" y="1377"/>
                    </a:cubicBezTo>
                    <a:cubicBezTo>
                      <a:pt x="1199" y="1377"/>
                      <a:pt x="1199" y="1377"/>
                      <a:pt x="1199" y="1377"/>
                    </a:cubicBezTo>
                    <a:lnTo>
                      <a:pt x="1199" y="1415"/>
                    </a:lnTo>
                    <a:close/>
                    <a:moveTo>
                      <a:pt x="1199" y="1374"/>
                    </a:moveTo>
                    <a:cubicBezTo>
                      <a:pt x="1156" y="1374"/>
                      <a:pt x="1156" y="1374"/>
                      <a:pt x="1156" y="1374"/>
                    </a:cubicBezTo>
                    <a:cubicBezTo>
                      <a:pt x="1156" y="1342"/>
                      <a:pt x="1156" y="1342"/>
                      <a:pt x="1156" y="1342"/>
                    </a:cubicBezTo>
                    <a:cubicBezTo>
                      <a:pt x="1199" y="1336"/>
                      <a:pt x="1199" y="1336"/>
                      <a:pt x="1199" y="1336"/>
                    </a:cubicBezTo>
                    <a:lnTo>
                      <a:pt x="1199" y="1374"/>
                    </a:lnTo>
                    <a:close/>
                    <a:moveTo>
                      <a:pt x="2176" y="1301"/>
                    </a:moveTo>
                    <a:cubicBezTo>
                      <a:pt x="136" y="1301"/>
                      <a:pt x="136" y="1301"/>
                      <a:pt x="136" y="1301"/>
                    </a:cubicBezTo>
                    <a:cubicBezTo>
                      <a:pt x="136" y="158"/>
                      <a:pt x="136" y="158"/>
                      <a:pt x="136" y="158"/>
                    </a:cubicBezTo>
                    <a:cubicBezTo>
                      <a:pt x="2176" y="158"/>
                      <a:pt x="2176" y="158"/>
                      <a:pt x="2176" y="158"/>
                    </a:cubicBezTo>
                    <a:lnTo>
                      <a:pt x="2176" y="1301"/>
                    </a:lnTo>
                    <a:close/>
                  </a:path>
                </a:pathLst>
              </a:custGeom>
              <a:solidFill>
                <a:srgbClr val="525252"/>
              </a:solidFill>
              <a:ln>
                <a:noFill/>
              </a:ln>
            </p:spPr>
            <p:txBody>
              <a:bodyPr vert="horz" wrap="square" lIns="89630" tIns="44814" rIns="89630" bIns="44814" numCol="1" anchor="t" anchorCtr="0" compatLnSpc="1">
                <a:prstTxWarp prst="textNoShape">
                  <a:avLst/>
                </a:prstTxWarp>
              </a:bodyPr>
              <a:lstStyle/>
              <a:p>
                <a:pPr defTabSz="914192"/>
                <a:endParaRPr lang="en-US" sz="1765" kern="0" dirty="0">
                  <a:solidFill>
                    <a:srgbClr val="FFFFFF"/>
                  </a:solidFill>
                  <a:latin typeface="Segoe UI"/>
                </a:endParaRPr>
              </a:p>
            </p:txBody>
          </p:sp>
        </p:grpSp>
        <p:grpSp>
          <p:nvGrpSpPr>
            <p:cNvPr id="7" name="Group 6"/>
            <p:cNvGrpSpPr/>
            <p:nvPr/>
          </p:nvGrpSpPr>
          <p:grpSpPr>
            <a:xfrm>
              <a:off x="702737" y="3502595"/>
              <a:ext cx="509876" cy="340230"/>
              <a:chOff x="862648" y="3518771"/>
              <a:chExt cx="509876" cy="340230"/>
            </a:xfrm>
          </p:grpSpPr>
          <p:sp>
            <p:nvSpPr>
              <p:cNvPr id="83" name="Rectangle 82"/>
              <p:cNvSpPr/>
              <p:nvPr/>
            </p:nvSpPr>
            <p:spPr>
              <a:xfrm>
                <a:off x="862675" y="3543452"/>
                <a:ext cx="509849" cy="314721"/>
              </a:xfrm>
              <a:prstGeom prst="rect">
                <a:avLst/>
              </a:prstGeom>
              <a:solidFill>
                <a:srgbClr val="00BCF2"/>
              </a:solidFill>
              <a:ln w="76200" cap="flat" cmpd="sng" algn="ctr">
                <a:noFill/>
                <a:prstDash val="solid"/>
              </a:ln>
              <a:effectLst/>
            </p:spPr>
            <p:txBody>
              <a:bodyPr rtlCol="0" anchor="ctr"/>
              <a:lstStyle/>
              <a:p>
                <a:pPr algn="ctr" defTabSz="914225">
                  <a:defRPr/>
                </a:pPr>
                <a:endParaRPr lang="en-US" kern="0">
                  <a:solidFill>
                    <a:srgbClr val="FFFFFF"/>
                  </a:solidFill>
                  <a:latin typeface="Segoe UI"/>
                </a:endParaRPr>
              </a:p>
            </p:txBody>
          </p:sp>
          <p:sp>
            <p:nvSpPr>
              <p:cNvPr id="95" name="Rectangle 94"/>
              <p:cNvSpPr/>
              <p:nvPr/>
            </p:nvSpPr>
            <p:spPr>
              <a:xfrm>
                <a:off x="862675" y="3518771"/>
                <a:ext cx="509849" cy="24773"/>
              </a:xfrm>
              <a:prstGeom prst="rect">
                <a:avLst/>
              </a:prstGeom>
              <a:solidFill>
                <a:srgbClr val="153553"/>
              </a:solidFill>
              <a:ln w="10795" cap="flat" cmpd="sng" algn="ctr">
                <a:noFill/>
                <a:prstDash val="solid"/>
              </a:ln>
              <a:effectLst/>
            </p:spPr>
            <p:txBody>
              <a:bodyPr rtlCol="0" anchor="ctr"/>
              <a:lstStyle/>
              <a:p>
                <a:pPr algn="ctr" defTabSz="914225">
                  <a:defRPr/>
                </a:pPr>
                <a:endParaRPr lang="en-US" kern="0">
                  <a:solidFill>
                    <a:srgbClr val="FFFFFF"/>
                  </a:solidFill>
                  <a:latin typeface="Segoe UI"/>
                </a:endParaRPr>
              </a:p>
            </p:txBody>
          </p:sp>
          <p:sp>
            <p:nvSpPr>
              <p:cNvPr id="97" name="Rounded Rectangle 96"/>
              <p:cNvSpPr/>
              <p:nvPr/>
            </p:nvSpPr>
            <p:spPr>
              <a:xfrm>
                <a:off x="874132" y="3556078"/>
                <a:ext cx="486935" cy="289470"/>
              </a:xfrm>
              <a:prstGeom prst="roundRect">
                <a:avLst>
                  <a:gd name="adj" fmla="val 1965"/>
                </a:avLst>
              </a:prstGeom>
              <a:solidFill>
                <a:srgbClr val="FFFFFF"/>
              </a:solidFill>
              <a:ln w="10795" cap="flat" cmpd="sng" algn="ctr">
                <a:noFill/>
                <a:prstDash val="solid"/>
              </a:ln>
              <a:effectLst/>
            </p:spPr>
            <p:txBody>
              <a:bodyPr rtlCol="0" anchor="ctr"/>
              <a:lstStyle/>
              <a:p>
                <a:pPr algn="ctr" defTabSz="914225">
                  <a:defRPr/>
                </a:pPr>
                <a:endParaRPr lang="en-US" kern="0">
                  <a:solidFill>
                    <a:srgbClr val="FFFFFF"/>
                  </a:solidFill>
                  <a:latin typeface="Segoe UI"/>
                </a:endParaRPr>
              </a:p>
            </p:txBody>
          </p:sp>
          <p:sp>
            <p:nvSpPr>
              <p:cNvPr id="98" name="Multiply 97"/>
              <p:cNvSpPr/>
              <p:nvPr/>
            </p:nvSpPr>
            <p:spPr>
              <a:xfrm>
                <a:off x="1348474" y="3521053"/>
                <a:ext cx="20209" cy="20209"/>
              </a:xfrm>
              <a:prstGeom prst="mathMultiply">
                <a:avLst>
                  <a:gd name="adj1" fmla="val 12626"/>
                </a:avLst>
              </a:prstGeom>
              <a:solidFill>
                <a:srgbClr val="FFFFFF"/>
              </a:solidFill>
              <a:ln w="10795" cap="flat" cmpd="sng" algn="ctr">
                <a:noFill/>
                <a:prstDash val="solid"/>
              </a:ln>
              <a:effectLst/>
            </p:spPr>
            <p:txBody>
              <a:bodyPr rtlCol="0" anchor="ctr"/>
              <a:lstStyle/>
              <a:p>
                <a:pPr algn="ctr" defTabSz="914225">
                  <a:defRPr/>
                </a:pPr>
                <a:endParaRPr lang="en-US" kern="0">
                  <a:solidFill>
                    <a:srgbClr val="FFFFFF"/>
                  </a:solidFill>
                  <a:latin typeface="Segoe UI"/>
                </a:endParaRPr>
              </a:p>
            </p:txBody>
          </p:sp>
          <p:sp>
            <p:nvSpPr>
              <p:cNvPr id="99" name="Rectangle 98"/>
              <p:cNvSpPr/>
              <p:nvPr/>
            </p:nvSpPr>
            <p:spPr>
              <a:xfrm>
                <a:off x="1305388" y="3533622"/>
                <a:ext cx="13194" cy="3563"/>
              </a:xfrm>
              <a:prstGeom prst="rect">
                <a:avLst/>
              </a:prstGeom>
              <a:solidFill>
                <a:srgbClr val="FFFFFF"/>
              </a:solidFill>
              <a:ln w="10795" cap="flat" cmpd="sng" algn="ctr">
                <a:noFill/>
                <a:prstDash val="solid"/>
              </a:ln>
              <a:effectLst/>
            </p:spPr>
            <p:txBody>
              <a:bodyPr rtlCol="0" anchor="ctr"/>
              <a:lstStyle/>
              <a:p>
                <a:pPr algn="ctr" defTabSz="914225">
                  <a:defRPr/>
                </a:pPr>
                <a:endParaRPr lang="en-US" kern="0">
                  <a:solidFill>
                    <a:srgbClr val="FFFFFF"/>
                  </a:solidFill>
                  <a:latin typeface="Segoe UI"/>
                </a:endParaRPr>
              </a:p>
            </p:txBody>
          </p:sp>
          <p:sp>
            <p:nvSpPr>
              <p:cNvPr id="101" name="Freeform 100"/>
              <p:cNvSpPr/>
              <p:nvPr/>
            </p:nvSpPr>
            <p:spPr>
              <a:xfrm>
                <a:off x="1326203" y="3523759"/>
                <a:ext cx="16516" cy="13427"/>
              </a:xfrm>
              <a:custGeom>
                <a:avLst/>
                <a:gdLst>
                  <a:gd name="connsiteX0" fmla="*/ 29934 w 204107"/>
                  <a:gd name="connsiteY0" fmla="*/ 50347 h 165930"/>
                  <a:gd name="connsiteX1" fmla="*/ 29934 w 204107"/>
                  <a:gd name="connsiteY1" fmla="*/ 135599 h 165930"/>
                  <a:gd name="connsiteX2" fmla="*/ 174172 w 204107"/>
                  <a:gd name="connsiteY2" fmla="*/ 135599 h 165930"/>
                  <a:gd name="connsiteX3" fmla="*/ 174172 w 204107"/>
                  <a:gd name="connsiteY3" fmla="*/ 50347 h 165930"/>
                  <a:gd name="connsiteX4" fmla="*/ 0 w 204107"/>
                  <a:gd name="connsiteY4" fmla="*/ 0 h 165930"/>
                  <a:gd name="connsiteX5" fmla="*/ 204107 w 204107"/>
                  <a:gd name="connsiteY5" fmla="*/ 0 h 165930"/>
                  <a:gd name="connsiteX6" fmla="*/ 204107 w 204107"/>
                  <a:gd name="connsiteY6" fmla="*/ 165930 h 165930"/>
                  <a:gd name="connsiteX7" fmla="*/ 0 w 204107"/>
                  <a:gd name="connsiteY7" fmla="*/ 165930 h 165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4107" h="165930">
                    <a:moveTo>
                      <a:pt x="29934" y="50347"/>
                    </a:moveTo>
                    <a:lnTo>
                      <a:pt x="29934" y="135599"/>
                    </a:lnTo>
                    <a:lnTo>
                      <a:pt x="174172" y="135599"/>
                    </a:lnTo>
                    <a:lnTo>
                      <a:pt x="174172" y="50347"/>
                    </a:lnTo>
                    <a:close/>
                    <a:moveTo>
                      <a:pt x="0" y="0"/>
                    </a:moveTo>
                    <a:lnTo>
                      <a:pt x="204107" y="0"/>
                    </a:lnTo>
                    <a:lnTo>
                      <a:pt x="204107" y="165930"/>
                    </a:lnTo>
                    <a:lnTo>
                      <a:pt x="0" y="165930"/>
                    </a:lnTo>
                    <a:close/>
                  </a:path>
                </a:pathLst>
              </a:custGeom>
              <a:solidFill>
                <a:srgbClr val="FFFFFF"/>
              </a:solidFill>
              <a:ln w="10795" cap="flat" cmpd="sng" algn="ctr">
                <a:noFill/>
                <a:prstDash val="solid"/>
              </a:ln>
              <a:effectLst/>
            </p:spPr>
            <p:txBody>
              <a:bodyPr wrap="square" rtlCol="0" anchor="ctr">
                <a:noAutofit/>
              </a:bodyPr>
              <a:lstStyle/>
              <a:p>
                <a:pPr algn="ctr" defTabSz="914225">
                  <a:defRPr/>
                </a:pPr>
                <a:endParaRPr lang="en-US" kern="0">
                  <a:solidFill>
                    <a:srgbClr val="FFFFFF"/>
                  </a:solidFill>
                  <a:latin typeface="Segoe UI"/>
                </a:endParaRPr>
              </a:p>
            </p:txBody>
          </p:sp>
          <p:sp>
            <p:nvSpPr>
              <p:cNvPr id="102" name="Freeform 101"/>
              <p:cNvSpPr>
                <a:spLocks noChangeAspect="1"/>
              </p:cNvSpPr>
              <p:nvPr/>
            </p:nvSpPr>
            <p:spPr bwMode="auto">
              <a:xfrm rot="21143228">
                <a:off x="1021978" y="3624151"/>
                <a:ext cx="184974" cy="184372"/>
              </a:xfrm>
              <a:custGeom>
                <a:avLst/>
                <a:gdLst>
                  <a:gd name="connsiteX0" fmla="*/ 86758 w 266152"/>
                  <a:gd name="connsiteY0" fmla="*/ 31 h 265287"/>
                  <a:gd name="connsiteX1" fmla="*/ 92476 w 266152"/>
                  <a:gd name="connsiteY1" fmla="*/ 158 h 265287"/>
                  <a:gd name="connsiteX2" fmla="*/ 247076 w 266152"/>
                  <a:gd name="connsiteY2" fmla="*/ 158 h 265287"/>
                  <a:gd name="connsiteX3" fmla="*/ 265990 w 266152"/>
                  <a:gd name="connsiteY3" fmla="*/ 18251 h 265287"/>
                  <a:gd name="connsiteX4" fmla="*/ 265990 w 266152"/>
                  <a:gd name="connsiteY4" fmla="*/ 173673 h 265287"/>
                  <a:gd name="connsiteX5" fmla="*/ 265007 w 266152"/>
                  <a:gd name="connsiteY5" fmla="*/ 183899 h 265287"/>
                  <a:gd name="connsiteX6" fmla="*/ 260946 w 266152"/>
                  <a:gd name="connsiteY6" fmla="*/ 184729 h 265287"/>
                  <a:gd name="connsiteX7" fmla="*/ 233399 w 266152"/>
                  <a:gd name="connsiteY7" fmla="*/ 157459 h 265287"/>
                  <a:gd name="connsiteX8" fmla="*/ 209659 w 266152"/>
                  <a:gd name="connsiteY8" fmla="*/ 157578 h 265287"/>
                  <a:gd name="connsiteX9" fmla="*/ 105011 w 266152"/>
                  <a:gd name="connsiteY9" fmla="*/ 263288 h 265287"/>
                  <a:gd name="connsiteX10" fmla="*/ 77673 w 266152"/>
                  <a:gd name="connsiteY10" fmla="*/ 251796 h 265287"/>
                  <a:gd name="connsiteX11" fmla="*/ 8597 w 266152"/>
                  <a:gd name="connsiteY11" fmla="*/ 182719 h 265287"/>
                  <a:gd name="connsiteX12" fmla="*/ 543 w 266152"/>
                  <a:gd name="connsiteY12" fmla="*/ 163344 h 265287"/>
                  <a:gd name="connsiteX13" fmla="*/ 42805 w 266152"/>
                  <a:gd name="connsiteY13" fmla="*/ 120261 h 265287"/>
                  <a:gd name="connsiteX14" fmla="*/ 103988 w 266152"/>
                  <a:gd name="connsiteY14" fmla="*/ 60190 h 265287"/>
                  <a:gd name="connsiteX15" fmla="*/ 109846 w 266152"/>
                  <a:gd name="connsiteY15" fmla="*/ 50382 h 265287"/>
                  <a:gd name="connsiteX16" fmla="*/ 110643 w 266152"/>
                  <a:gd name="connsiteY16" fmla="*/ 48666 h 265287"/>
                  <a:gd name="connsiteX17" fmla="*/ 111572 w 266152"/>
                  <a:gd name="connsiteY17" fmla="*/ 43635 h 265287"/>
                  <a:gd name="connsiteX18" fmla="*/ 111321 w 266152"/>
                  <a:gd name="connsiteY18" fmla="*/ 41239 h 265287"/>
                  <a:gd name="connsiteX19" fmla="*/ 111238 w 266152"/>
                  <a:gd name="connsiteY19" fmla="*/ 40837 h 265287"/>
                  <a:gd name="connsiteX20" fmla="*/ 106654 w 266152"/>
                  <a:gd name="connsiteY20" fmla="*/ 31198 h 265287"/>
                  <a:gd name="connsiteX21" fmla="*/ 86614 w 266152"/>
                  <a:gd name="connsiteY21" fmla="*/ 11540 h 265287"/>
                  <a:gd name="connsiteX22" fmla="*/ 81151 w 266152"/>
                  <a:gd name="connsiteY22" fmla="*/ 1841 h 265287"/>
                  <a:gd name="connsiteX23" fmla="*/ 86758 w 266152"/>
                  <a:gd name="connsiteY23" fmla="*/ 31 h 265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6152" h="265287">
                    <a:moveTo>
                      <a:pt x="86758" y="31"/>
                    </a:moveTo>
                    <a:cubicBezTo>
                      <a:pt x="88613" y="47"/>
                      <a:pt x="90660" y="193"/>
                      <a:pt x="92476" y="158"/>
                    </a:cubicBezTo>
                    <a:lnTo>
                      <a:pt x="247076" y="158"/>
                    </a:lnTo>
                    <a:cubicBezTo>
                      <a:pt x="262837" y="-1212"/>
                      <a:pt x="267086" y="6464"/>
                      <a:pt x="265990" y="18251"/>
                    </a:cubicBezTo>
                    <a:lnTo>
                      <a:pt x="265990" y="173673"/>
                    </a:lnTo>
                    <a:lnTo>
                      <a:pt x="265007" y="183899"/>
                    </a:lnTo>
                    <a:cubicBezTo>
                      <a:pt x="264012" y="185453"/>
                      <a:pt x="262505" y="185440"/>
                      <a:pt x="260946" y="184729"/>
                    </a:cubicBezTo>
                    <a:lnTo>
                      <a:pt x="233399" y="157459"/>
                    </a:lnTo>
                    <a:cubicBezTo>
                      <a:pt x="226811" y="150936"/>
                      <a:pt x="216182" y="150989"/>
                      <a:pt x="209659" y="157578"/>
                    </a:cubicBezTo>
                    <a:lnTo>
                      <a:pt x="105011" y="263288"/>
                    </a:lnTo>
                    <a:cubicBezTo>
                      <a:pt x="98249" y="267599"/>
                      <a:pt x="92754" y="265449"/>
                      <a:pt x="77673" y="251796"/>
                    </a:cubicBezTo>
                    <a:lnTo>
                      <a:pt x="8597" y="182719"/>
                    </a:lnTo>
                    <a:cubicBezTo>
                      <a:pt x="2818" y="175350"/>
                      <a:pt x="-1579" y="169822"/>
                      <a:pt x="543" y="163344"/>
                    </a:cubicBezTo>
                    <a:lnTo>
                      <a:pt x="42805" y="120261"/>
                    </a:lnTo>
                    <a:lnTo>
                      <a:pt x="103988" y="60190"/>
                    </a:lnTo>
                    <a:cubicBezTo>
                      <a:pt x="106845" y="56355"/>
                      <a:pt x="108761" y="53150"/>
                      <a:pt x="109846" y="50382"/>
                    </a:cubicBezTo>
                    <a:cubicBezTo>
                      <a:pt x="110305" y="49892"/>
                      <a:pt x="110548" y="49303"/>
                      <a:pt x="110643" y="48666"/>
                    </a:cubicBezTo>
                    <a:cubicBezTo>
                      <a:pt x="111356" y="46747"/>
                      <a:pt x="111649" y="45090"/>
                      <a:pt x="111572" y="43635"/>
                    </a:cubicBezTo>
                    <a:cubicBezTo>
                      <a:pt x="111702" y="42827"/>
                      <a:pt x="111665" y="42016"/>
                      <a:pt x="111321" y="41239"/>
                    </a:cubicBezTo>
                    <a:cubicBezTo>
                      <a:pt x="111337" y="41093"/>
                      <a:pt x="111301" y="40961"/>
                      <a:pt x="111238" y="40837"/>
                    </a:cubicBezTo>
                    <a:cubicBezTo>
                      <a:pt x="111013" y="37274"/>
                      <a:pt x="109391" y="33883"/>
                      <a:pt x="106654" y="31198"/>
                    </a:cubicBezTo>
                    <a:lnTo>
                      <a:pt x="86614" y="11540"/>
                    </a:lnTo>
                    <a:lnTo>
                      <a:pt x="81151" y="1841"/>
                    </a:lnTo>
                    <a:cubicBezTo>
                      <a:pt x="81647" y="266"/>
                      <a:pt x="83987" y="4"/>
                      <a:pt x="86758" y="31"/>
                    </a:cubicBezTo>
                    <a:close/>
                  </a:path>
                </a:pathLst>
              </a:custGeom>
              <a:solidFill>
                <a:srgbClr val="00BCF2"/>
              </a:solidFill>
              <a:ln w="9525" cap="flat" cmpd="sng" algn="ctr">
                <a:noFill/>
                <a:prstDash val="solid"/>
              </a:ln>
              <a:effectLst/>
            </p:spPr>
            <p:txBody>
              <a:bodyPr rot="0" spcFirstLastPara="0" vertOverflow="overflow" horzOverflow="overflow" vert="horz" wrap="square" lIns="91401" tIns="45700" rIns="45700" bIns="91401" numCol="1" spcCol="0" rtlCol="0" fromWordArt="0" anchor="b" anchorCtr="0" forceAA="0" compatLnSpc="1">
                <a:prstTxWarp prst="textNoShape">
                  <a:avLst/>
                </a:prstTxWarp>
                <a:noAutofit/>
              </a:bodyPr>
              <a:lstStyle/>
              <a:p>
                <a:pPr algn="ctr" defTabSz="913573">
                  <a:defRPr/>
                </a:pPr>
                <a:endParaRPr lang="en-US" sz="1398" kern="0" spc="-50" dirty="0">
                  <a:ln>
                    <a:solidFill>
                      <a:srgbClr val="FFFFFF">
                        <a:alpha val="0"/>
                      </a:srgbClr>
                    </a:solidFill>
                  </a:ln>
                  <a:solidFill>
                    <a:srgbClr val="000000"/>
                  </a:solidFill>
                  <a:latin typeface="Segoe UI"/>
                  <a:ea typeface="Segoe UI" pitchFamily="34" charset="0"/>
                  <a:cs typeface="Segoe UI" pitchFamily="34" charset="0"/>
                </a:endParaRPr>
              </a:p>
            </p:txBody>
          </p:sp>
          <p:sp>
            <p:nvSpPr>
              <p:cNvPr id="100" name="Rectangle 140"/>
              <p:cNvSpPr/>
              <p:nvPr/>
            </p:nvSpPr>
            <p:spPr>
              <a:xfrm>
                <a:off x="862648" y="3518771"/>
                <a:ext cx="383798" cy="340230"/>
              </a:xfrm>
              <a:custGeom>
                <a:avLst/>
                <a:gdLst>
                  <a:gd name="connsiteX0" fmla="*/ 0 w 4017407"/>
                  <a:gd name="connsiteY0" fmla="*/ 0 h 2479881"/>
                  <a:gd name="connsiteX1" fmla="*/ 4017407 w 4017407"/>
                  <a:gd name="connsiteY1" fmla="*/ 0 h 2479881"/>
                  <a:gd name="connsiteX2" fmla="*/ 4017407 w 4017407"/>
                  <a:gd name="connsiteY2" fmla="*/ 2479881 h 2479881"/>
                  <a:gd name="connsiteX3" fmla="*/ 0 w 4017407"/>
                  <a:gd name="connsiteY3" fmla="*/ 2479881 h 2479881"/>
                  <a:gd name="connsiteX4" fmla="*/ 0 w 4017407"/>
                  <a:gd name="connsiteY4" fmla="*/ 0 h 2479881"/>
                  <a:gd name="connsiteX0" fmla="*/ 0 w 4017407"/>
                  <a:gd name="connsiteY0" fmla="*/ 0 h 2479881"/>
                  <a:gd name="connsiteX1" fmla="*/ 4017407 w 4017407"/>
                  <a:gd name="connsiteY1" fmla="*/ 0 h 2479881"/>
                  <a:gd name="connsiteX2" fmla="*/ 4017407 w 4017407"/>
                  <a:gd name="connsiteY2" fmla="*/ 2479881 h 2479881"/>
                  <a:gd name="connsiteX3" fmla="*/ 539855 w 4017407"/>
                  <a:gd name="connsiteY3" fmla="*/ 2479817 h 2479881"/>
                  <a:gd name="connsiteX4" fmla="*/ 0 w 4017407"/>
                  <a:gd name="connsiteY4" fmla="*/ 2479881 h 2479881"/>
                  <a:gd name="connsiteX5" fmla="*/ 0 w 4017407"/>
                  <a:gd name="connsiteY5" fmla="*/ 0 h 2479881"/>
                  <a:gd name="connsiteX0" fmla="*/ 0 w 4017407"/>
                  <a:gd name="connsiteY0" fmla="*/ 0 h 2479881"/>
                  <a:gd name="connsiteX1" fmla="*/ 3610715 w 4017407"/>
                  <a:gd name="connsiteY1" fmla="*/ 3317 h 2479881"/>
                  <a:gd name="connsiteX2" fmla="*/ 4017407 w 4017407"/>
                  <a:gd name="connsiteY2" fmla="*/ 0 h 2479881"/>
                  <a:gd name="connsiteX3" fmla="*/ 4017407 w 4017407"/>
                  <a:gd name="connsiteY3" fmla="*/ 2479881 h 2479881"/>
                  <a:gd name="connsiteX4" fmla="*/ 539855 w 4017407"/>
                  <a:gd name="connsiteY4" fmla="*/ 2479817 h 2479881"/>
                  <a:gd name="connsiteX5" fmla="*/ 0 w 4017407"/>
                  <a:gd name="connsiteY5" fmla="*/ 2479881 h 2479881"/>
                  <a:gd name="connsiteX6" fmla="*/ 0 w 4017407"/>
                  <a:gd name="connsiteY6" fmla="*/ 0 h 2479881"/>
                  <a:gd name="connsiteX0" fmla="*/ 0 w 4017407"/>
                  <a:gd name="connsiteY0" fmla="*/ 0 h 2479881"/>
                  <a:gd name="connsiteX1" fmla="*/ 3610715 w 4017407"/>
                  <a:gd name="connsiteY1" fmla="*/ 3317 h 2479881"/>
                  <a:gd name="connsiteX2" fmla="*/ 4017407 w 4017407"/>
                  <a:gd name="connsiteY2" fmla="*/ 2479881 h 2479881"/>
                  <a:gd name="connsiteX3" fmla="*/ 539855 w 4017407"/>
                  <a:gd name="connsiteY3" fmla="*/ 2479817 h 2479881"/>
                  <a:gd name="connsiteX4" fmla="*/ 0 w 4017407"/>
                  <a:gd name="connsiteY4" fmla="*/ 2479881 h 2479881"/>
                  <a:gd name="connsiteX5" fmla="*/ 0 w 4017407"/>
                  <a:gd name="connsiteY5" fmla="*/ 0 h 2479881"/>
                  <a:gd name="connsiteX0" fmla="*/ 0 w 3610715"/>
                  <a:gd name="connsiteY0" fmla="*/ 0 h 2479881"/>
                  <a:gd name="connsiteX1" fmla="*/ 3610715 w 3610715"/>
                  <a:gd name="connsiteY1" fmla="*/ 3317 h 2479881"/>
                  <a:gd name="connsiteX2" fmla="*/ 539855 w 3610715"/>
                  <a:gd name="connsiteY2" fmla="*/ 2479817 h 2479881"/>
                  <a:gd name="connsiteX3" fmla="*/ 0 w 3610715"/>
                  <a:gd name="connsiteY3" fmla="*/ 2479881 h 2479881"/>
                  <a:gd name="connsiteX4" fmla="*/ 0 w 3610715"/>
                  <a:gd name="connsiteY4" fmla="*/ 0 h 2479881"/>
                  <a:gd name="connsiteX0" fmla="*/ 0 w 3610715"/>
                  <a:gd name="connsiteY0" fmla="*/ 0 h 2479881"/>
                  <a:gd name="connsiteX1" fmla="*/ 3610715 w 3610715"/>
                  <a:gd name="connsiteY1" fmla="*/ 3317 h 2479881"/>
                  <a:gd name="connsiteX2" fmla="*/ 1101868 w 3610715"/>
                  <a:gd name="connsiteY2" fmla="*/ 2479818 h 2479881"/>
                  <a:gd name="connsiteX3" fmla="*/ 0 w 3610715"/>
                  <a:gd name="connsiteY3" fmla="*/ 2479881 h 2479881"/>
                  <a:gd name="connsiteX4" fmla="*/ 0 w 3610715"/>
                  <a:gd name="connsiteY4" fmla="*/ 0 h 2479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0715" h="2479881">
                    <a:moveTo>
                      <a:pt x="0" y="0"/>
                    </a:moveTo>
                    <a:lnTo>
                      <a:pt x="3610715" y="3317"/>
                    </a:lnTo>
                    <a:lnTo>
                      <a:pt x="1101868" y="2479818"/>
                    </a:lnTo>
                    <a:lnTo>
                      <a:pt x="0" y="2479881"/>
                    </a:lnTo>
                    <a:lnTo>
                      <a:pt x="0" y="0"/>
                    </a:lnTo>
                    <a:close/>
                  </a:path>
                </a:pathLst>
              </a:custGeom>
              <a:solidFill>
                <a:srgbClr val="FFFFFF">
                  <a:alpha val="30000"/>
                </a:srgbClr>
              </a:solidFill>
              <a:ln w="10795" cap="flat" cmpd="sng" algn="ctr">
                <a:noFill/>
                <a:prstDash val="solid"/>
              </a:ln>
              <a:effectLst/>
            </p:spPr>
            <p:txBody>
              <a:bodyPr rtlCol="0" anchor="ctr"/>
              <a:lstStyle/>
              <a:p>
                <a:pPr algn="ctr" defTabSz="914225">
                  <a:defRPr/>
                </a:pPr>
                <a:endParaRPr lang="en-US" kern="0">
                  <a:solidFill>
                    <a:srgbClr val="FFFFFF"/>
                  </a:solidFill>
                  <a:latin typeface="Segoe UI"/>
                </a:endParaRPr>
              </a:p>
            </p:txBody>
          </p:sp>
        </p:grpSp>
      </p:grpSp>
      <p:sp>
        <p:nvSpPr>
          <p:cNvPr id="106" name="Rectangle 105"/>
          <p:cNvSpPr/>
          <p:nvPr/>
        </p:nvSpPr>
        <p:spPr bwMode="auto">
          <a:xfrm>
            <a:off x="7898734" y="4782267"/>
            <a:ext cx="1996686" cy="985927"/>
          </a:xfrm>
          <a:prstGeom prst="rect">
            <a:avLst/>
          </a:prstGeom>
          <a:solidFill>
            <a:srgbClr val="5C2D9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54" tIns="91427" rIns="91427" bIns="91427" numCol="1" rtlCol="0" anchor="ctr" anchorCtr="0" compatLnSpc="1">
            <a:prstTxWarp prst="textNoShape">
              <a:avLst/>
            </a:prstTxWarp>
          </a:bodyPr>
          <a:lstStyle/>
          <a:p>
            <a:pPr defTabSz="914225">
              <a:defRPr/>
            </a:pPr>
            <a:r>
              <a:rPr lang="en-US" altLang="en-US" sz="1569" kern="0" dirty="0">
                <a:solidFill>
                  <a:srgbClr val="FFFFFF"/>
                </a:solidFill>
                <a:latin typeface="Segoe UI Semilight" panose="020B0402040204020203" pitchFamily="34" charset="0"/>
                <a:cs typeface="Segoe UI Semilight" panose="020B0402040204020203" pitchFamily="34" charset="0"/>
              </a:rPr>
              <a:t>LOAD PROCESS workflow</a:t>
            </a:r>
          </a:p>
        </p:txBody>
      </p:sp>
      <p:sp>
        <p:nvSpPr>
          <p:cNvPr id="107" name="Rectangle 106"/>
          <p:cNvSpPr/>
          <p:nvPr/>
        </p:nvSpPr>
        <p:spPr bwMode="auto">
          <a:xfrm>
            <a:off x="7898734" y="2368527"/>
            <a:ext cx="1996686" cy="985927"/>
          </a:xfrm>
          <a:prstGeom prst="rect">
            <a:avLst/>
          </a:prstGeom>
          <a:solidFill>
            <a:srgbClr val="107C10"/>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2854" tIns="91427" rIns="91427" bIns="91427" numCol="1" rtlCol="0" anchor="ctr" anchorCtr="0" compatLnSpc="1">
            <a:prstTxWarp prst="textNoShape">
              <a:avLst/>
            </a:prstTxWarp>
          </a:bodyPr>
          <a:lstStyle/>
          <a:p>
            <a:pPr defTabSz="914225">
              <a:defRPr/>
            </a:pPr>
            <a:r>
              <a:rPr lang="en-US" altLang="en-US" sz="1569" kern="0" dirty="0">
                <a:solidFill>
                  <a:srgbClr val="FFFFFF"/>
                </a:solidFill>
                <a:latin typeface="Segoe UI Semilight" panose="020B0402040204020203" pitchFamily="34" charset="0"/>
                <a:cs typeface="Segoe UI Semilight" panose="020B0402040204020203" pitchFamily="34" charset="0"/>
              </a:rPr>
              <a:t>LOAD PROCESS workflow</a:t>
            </a:r>
          </a:p>
        </p:txBody>
      </p:sp>
      <p:sp>
        <p:nvSpPr>
          <p:cNvPr id="103" name="Freeform 102"/>
          <p:cNvSpPr>
            <a:spLocks noChangeAspect="1"/>
          </p:cNvSpPr>
          <p:nvPr/>
        </p:nvSpPr>
        <p:spPr bwMode="auto">
          <a:xfrm>
            <a:off x="7608064" y="2057694"/>
            <a:ext cx="599049" cy="379352"/>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91427" rIns="0" bIns="0" numCol="1" spcCol="0" rtlCol="0" fromWordArt="0" anchor="ctr" anchorCtr="0" forceAA="0" compatLnSpc="1">
            <a:prstTxWarp prst="textNoShape">
              <a:avLst/>
            </a:prstTxWarp>
            <a:noAutofit/>
          </a:bodyPr>
          <a:lstStyle/>
          <a:p>
            <a:pPr algn="ctr" defTabSz="913751" fontAlgn="base">
              <a:lnSpc>
                <a:spcPct val="90000"/>
              </a:lnSpc>
              <a:spcBef>
                <a:spcPct val="0"/>
              </a:spcBef>
              <a:spcAft>
                <a:spcPct val="0"/>
              </a:spcAft>
              <a:defRPr/>
            </a:pPr>
            <a:r>
              <a:rPr lang="en-IN" sz="1100" b="1"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IaaS</a:t>
            </a:r>
          </a:p>
        </p:txBody>
      </p:sp>
      <p:grpSp>
        <p:nvGrpSpPr>
          <p:cNvPr id="16" name="Group 15"/>
          <p:cNvGrpSpPr/>
          <p:nvPr/>
        </p:nvGrpSpPr>
        <p:grpSpPr>
          <a:xfrm>
            <a:off x="9972990" y="2082370"/>
            <a:ext cx="1244980" cy="1171618"/>
            <a:chOff x="9973540" y="1992264"/>
            <a:chExt cx="1245156" cy="1171784"/>
          </a:xfrm>
        </p:grpSpPr>
        <p:sp>
          <p:nvSpPr>
            <p:cNvPr id="104" name="Freeform 103"/>
            <p:cNvSpPr>
              <a:spLocks noChangeAspect="1"/>
            </p:cNvSpPr>
            <p:nvPr/>
          </p:nvSpPr>
          <p:spPr bwMode="auto">
            <a:xfrm>
              <a:off x="9973540" y="1992264"/>
              <a:ext cx="599134" cy="379406"/>
            </a:xfrm>
            <a:custGeom>
              <a:avLst/>
              <a:gdLst>
                <a:gd name="connsiteX0" fmla="*/ 490507 w 878349"/>
                <a:gd name="connsiteY0" fmla="*/ 0 h 545581"/>
                <a:gd name="connsiteX1" fmla="*/ 755129 w 878349"/>
                <a:gd name="connsiteY1" fmla="*/ 264622 h 545581"/>
                <a:gd name="connsiteX2" fmla="*/ 753041 w 878349"/>
                <a:gd name="connsiteY2" fmla="*/ 285331 h 545581"/>
                <a:gd name="connsiteX3" fmla="*/ 798544 w 878349"/>
                <a:gd name="connsiteY3" fmla="*/ 294518 h 545581"/>
                <a:gd name="connsiteX4" fmla="*/ 878349 w 878349"/>
                <a:gd name="connsiteY4" fmla="*/ 414915 h 545581"/>
                <a:gd name="connsiteX5" fmla="*/ 798544 w 878349"/>
                <a:gd name="connsiteY5" fmla="*/ 535313 h 545581"/>
                <a:gd name="connsiteX6" fmla="*/ 759827 w 878349"/>
                <a:gd name="connsiteY6" fmla="*/ 543129 h 545581"/>
                <a:gd name="connsiteX7" fmla="*/ 753908 w 878349"/>
                <a:gd name="connsiteY7" fmla="*/ 545581 h 545581"/>
                <a:gd name="connsiteX8" fmla="*/ 747683 w 878349"/>
                <a:gd name="connsiteY8" fmla="*/ 545581 h 545581"/>
                <a:gd name="connsiteX9" fmla="*/ 190471 w 878349"/>
                <a:gd name="connsiteY9" fmla="*/ 545581 h 545581"/>
                <a:gd name="connsiteX10" fmla="*/ 166602 w 878349"/>
                <a:gd name="connsiteY10" fmla="*/ 545581 h 545581"/>
                <a:gd name="connsiteX11" fmla="*/ 158924 w 878349"/>
                <a:gd name="connsiteY11" fmla="*/ 542401 h 545581"/>
                <a:gd name="connsiteX12" fmla="*/ 152084 w 878349"/>
                <a:gd name="connsiteY12" fmla="*/ 541712 h 545581"/>
                <a:gd name="connsiteX13" fmla="*/ 0 w 878349"/>
                <a:gd name="connsiteY13" fmla="*/ 355110 h 545581"/>
                <a:gd name="connsiteX14" fmla="*/ 190471 w 878349"/>
                <a:gd name="connsiteY14" fmla="*/ 164639 h 545581"/>
                <a:gd name="connsiteX15" fmla="*/ 228858 w 878349"/>
                <a:gd name="connsiteY15" fmla="*/ 168509 h 545581"/>
                <a:gd name="connsiteX16" fmla="*/ 244320 w 878349"/>
                <a:gd name="connsiteY16" fmla="*/ 173309 h 545581"/>
                <a:gd name="connsiteX17" fmla="*/ 246680 w 878349"/>
                <a:gd name="connsiteY17" fmla="*/ 161619 h 545581"/>
                <a:gd name="connsiteX18" fmla="*/ 490507 w 878349"/>
                <a:gd name="connsiteY18" fmla="*/ 0 h 545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78349" h="545581">
                  <a:moveTo>
                    <a:pt x="490507" y="0"/>
                  </a:moveTo>
                  <a:cubicBezTo>
                    <a:pt x="636654" y="0"/>
                    <a:pt x="755129" y="118475"/>
                    <a:pt x="755129" y="264622"/>
                  </a:cubicBezTo>
                  <a:lnTo>
                    <a:pt x="753041" y="285331"/>
                  </a:lnTo>
                  <a:lnTo>
                    <a:pt x="798544" y="294518"/>
                  </a:lnTo>
                  <a:cubicBezTo>
                    <a:pt x="845442" y="314354"/>
                    <a:pt x="878349" y="360792"/>
                    <a:pt x="878349" y="414915"/>
                  </a:cubicBezTo>
                  <a:cubicBezTo>
                    <a:pt x="878349" y="469039"/>
                    <a:pt x="845442" y="515477"/>
                    <a:pt x="798544" y="535313"/>
                  </a:cubicBezTo>
                  <a:lnTo>
                    <a:pt x="759827" y="543129"/>
                  </a:lnTo>
                  <a:lnTo>
                    <a:pt x="753908" y="545581"/>
                  </a:lnTo>
                  <a:lnTo>
                    <a:pt x="747683" y="545581"/>
                  </a:lnTo>
                  <a:lnTo>
                    <a:pt x="190471" y="545581"/>
                  </a:lnTo>
                  <a:lnTo>
                    <a:pt x="166602" y="545581"/>
                  </a:lnTo>
                  <a:lnTo>
                    <a:pt x="158924" y="542401"/>
                  </a:lnTo>
                  <a:lnTo>
                    <a:pt x="152084" y="541712"/>
                  </a:lnTo>
                  <a:cubicBezTo>
                    <a:pt x="65290" y="523951"/>
                    <a:pt x="0" y="447155"/>
                    <a:pt x="0" y="355110"/>
                  </a:cubicBezTo>
                  <a:cubicBezTo>
                    <a:pt x="0" y="249916"/>
                    <a:pt x="85277" y="164639"/>
                    <a:pt x="190471" y="164639"/>
                  </a:cubicBezTo>
                  <a:cubicBezTo>
                    <a:pt x="203620" y="164639"/>
                    <a:pt x="216458" y="165972"/>
                    <a:pt x="228858" y="168509"/>
                  </a:cubicBezTo>
                  <a:lnTo>
                    <a:pt x="244320" y="173309"/>
                  </a:lnTo>
                  <a:lnTo>
                    <a:pt x="246680" y="161619"/>
                  </a:lnTo>
                  <a:cubicBezTo>
                    <a:pt x="286852" y="66642"/>
                    <a:pt x="380897" y="0"/>
                    <a:pt x="490507" y="0"/>
                  </a:cubicBez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91427" rIns="0" bIns="0" numCol="1" spcCol="0" rtlCol="0" fromWordArt="0" anchor="ctr" anchorCtr="0" forceAA="0" compatLnSpc="1">
              <a:prstTxWarp prst="textNoShape">
                <a:avLst/>
              </a:prstTxWarp>
              <a:noAutofit/>
            </a:bodyPr>
            <a:lstStyle/>
            <a:p>
              <a:pPr algn="ctr" defTabSz="913751" fontAlgn="base">
                <a:lnSpc>
                  <a:spcPct val="90000"/>
                </a:lnSpc>
                <a:spcBef>
                  <a:spcPct val="0"/>
                </a:spcBef>
                <a:spcAft>
                  <a:spcPct val="0"/>
                </a:spcAft>
                <a:defRPr/>
              </a:pPr>
              <a:r>
                <a:rPr lang="en-IN" sz="1100" b="1" kern="0" dirty="0">
                  <a:solidFill>
                    <a:srgbClr val="FFFFFF"/>
                  </a:solidFill>
                  <a:latin typeface="Segoe UI Black" panose="020B0A02040204020203" pitchFamily="34" charset="0"/>
                  <a:ea typeface="Segoe UI Black" panose="020B0A02040204020203" pitchFamily="34" charset="0"/>
                  <a:cs typeface="Segoe UI Black" panose="020B0A02040204020203" pitchFamily="34" charset="0"/>
                </a:rPr>
                <a:t>PaaS</a:t>
              </a:r>
            </a:p>
          </p:txBody>
        </p:sp>
        <p:sp>
          <p:nvSpPr>
            <p:cNvPr id="14" name="Rectangle 13"/>
            <p:cNvSpPr/>
            <p:nvPr/>
          </p:nvSpPr>
          <p:spPr bwMode="auto">
            <a:xfrm rot="3600000">
              <a:off x="10433467" y="2172185"/>
              <a:ext cx="82033" cy="325453"/>
            </a:xfrm>
            <a:prstGeom prst="rect">
              <a:avLst/>
            </a:prstGeom>
            <a:solidFill>
              <a:srgbClr val="E4EBB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15" name="Rectangle 14"/>
            <p:cNvSpPr/>
            <p:nvPr/>
          </p:nvSpPr>
          <p:spPr bwMode="auto">
            <a:xfrm>
              <a:off x="10855413" y="2845018"/>
              <a:ext cx="322910" cy="156632"/>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70" name="Freeform 69"/>
            <p:cNvSpPr/>
            <p:nvPr/>
          </p:nvSpPr>
          <p:spPr bwMode="auto">
            <a:xfrm flipH="1">
              <a:off x="10292159" y="2278167"/>
              <a:ext cx="926537" cy="885881"/>
            </a:xfrm>
            <a:custGeom>
              <a:avLst/>
              <a:gdLst>
                <a:gd name="connsiteX0" fmla="*/ 144517 w 665158"/>
                <a:gd name="connsiteY0" fmla="*/ 432643 h 635971"/>
                <a:gd name="connsiteX1" fmla="*/ 134794 w 665158"/>
                <a:gd name="connsiteY1" fmla="*/ 438281 h 635971"/>
                <a:gd name="connsiteX2" fmla="*/ 131240 w 665158"/>
                <a:gd name="connsiteY2" fmla="*/ 453701 h 635971"/>
                <a:gd name="connsiteX3" fmla="*/ 135004 w 665158"/>
                <a:gd name="connsiteY3" fmla="*/ 468403 h 635971"/>
                <a:gd name="connsiteX4" fmla="*/ 144883 w 665158"/>
                <a:gd name="connsiteY4" fmla="*/ 473874 h 635971"/>
                <a:gd name="connsiteX5" fmla="*/ 155050 w 665158"/>
                <a:gd name="connsiteY5" fmla="*/ 468458 h 635971"/>
                <a:gd name="connsiteX6" fmla="*/ 158788 w 665158"/>
                <a:gd name="connsiteY6" fmla="*/ 453369 h 635971"/>
                <a:gd name="connsiteX7" fmla="*/ 155024 w 665158"/>
                <a:gd name="connsiteY7" fmla="*/ 438059 h 635971"/>
                <a:gd name="connsiteX8" fmla="*/ 144517 w 665158"/>
                <a:gd name="connsiteY8" fmla="*/ 432643 h 635971"/>
                <a:gd name="connsiteX9" fmla="*/ 96733 w 665158"/>
                <a:gd name="connsiteY9" fmla="*/ 413631 h 635971"/>
                <a:gd name="connsiteX10" fmla="*/ 96733 w 665158"/>
                <a:gd name="connsiteY10" fmla="*/ 492888 h 635971"/>
                <a:gd name="connsiteX11" fmla="*/ 48328 w 665158"/>
                <a:gd name="connsiteY11" fmla="*/ 492888 h 635971"/>
                <a:gd name="connsiteX12" fmla="*/ 48328 w 665158"/>
                <a:gd name="connsiteY12" fmla="*/ 474206 h 635971"/>
                <a:gd name="connsiteX13" fmla="*/ 74151 w 665158"/>
                <a:gd name="connsiteY13" fmla="*/ 474206 h 635971"/>
                <a:gd name="connsiteX14" fmla="*/ 74151 w 665158"/>
                <a:gd name="connsiteY14" fmla="*/ 413631 h 635971"/>
                <a:gd name="connsiteX15" fmla="*/ 144308 w 665158"/>
                <a:gd name="connsiteY15" fmla="*/ 412304 h 635971"/>
                <a:gd name="connsiteX16" fmla="*/ 164277 w 665158"/>
                <a:gd name="connsiteY16" fmla="*/ 417582 h 635971"/>
                <a:gd name="connsiteX17" fmla="*/ 177920 w 665158"/>
                <a:gd name="connsiteY17" fmla="*/ 432533 h 635971"/>
                <a:gd name="connsiteX18" fmla="*/ 182782 w 665158"/>
                <a:gd name="connsiteY18" fmla="*/ 454309 h 635971"/>
                <a:gd name="connsiteX19" fmla="*/ 177972 w 665158"/>
                <a:gd name="connsiteY19" fmla="*/ 475007 h 635971"/>
                <a:gd name="connsiteX20" fmla="*/ 164512 w 665158"/>
                <a:gd name="connsiteY20" fmla="*/ 489212 h 635971"/>
                <a:gd name="connsiteX21" fmla="*/ 145301 w 665158"/>
                <a:gd name="connsiteY21" fmla="*/ 494269 h 635971"/>
                <a:gd name="connsiteX22" fmla="*/ 136572 w 665158"/>
                <a:gd name="connsiteY22" fmla="*/ 493329 h 635971"/>
                <a:gd name="connsiteX23" fmla="*/ 127058 w 665158"/>
                <a:gd name="connsiteY23" fmla="*/ 503554 h 635971"/>
                <a:gd name="connsiteX24" fmla="*/ 98726 w 665158"/>
                <a:gd name="connsiteY24" fmla="*/ 503554 h 635971"/>
                <a:gd name="connsiteX25" fmla="*/ 118537 w 665158"/>
                <a:gd name="connsiteY25" fmla="*/ 483325 h 635971"/>
                <a:gd name="connsiteX26" fmla="*/ 107298 w 665158"/>
                <a:gd name="connsiteY26" fmla="*/ 453038 h 635971"/>
                <a:gd name="connsiteX27" fmla="*/ 111924 w 665158"/>
                <a:gd name="connsiteY27" fmla="*/ 431786 h 635971"/>
                <a:gd name="connsiteX28" fmla="*/ 125045 w 665158"/>
                <a:gd name="connsiteY28" fmla="*/ 417362 h 635971"/>
                <a:gd name="connsiteX29" fmla="*/ 144308 w 665158"/>
                <a:gd name="connsiteY29" fmla="*/ 412304 h 635971"/>
                <a:gd name="connsiteX30" fmla="*/ 214235 w 665158"/>
                <a:gd name="connsiteY30" fmla="*/ 412304 h 635971"/>
                <a:gd name="connsiteX31" fmla="*/ 236399 w 665158"/>
                <a:gd name="connsiteY31" fmla="*/ 419185 h 635971"/>
                <a:gd name="connsiteX32" fmla="*/ 244658 w 665158"/>
                <a:gd name="connsiteY32" fmla="*/ 437562 h 635971"/>
                <a:gd name="connsiteX33" fmla="*/ 226571 w 665158"/>
                <a:gd name="connsiteY33" fmla="*/ 461329 h 635971"/>
                <a:gd name="connsiteX34" fmla="*/ 218913 w 665158"/>
                <a:gd name="connsiteY34" fmla="*/ 464811 h 635971"/>
                <a:gd name="connsiteX35" fmla="*/ 215829 w 665158"/>
                <a:gd name="connsiteY35" fmla="*/ 467546 h 635971"/>
                <a:gd name="connsiteX36" fmla="*/ 214810 w 665158"/>
                <a:gd name="connsiteY36" fmla="*/ 470945 h 635971"/>
                <a:gd name="connsiteX37" fmla="*/ 216848 w 665158"/>
                <a:gd name="connsiteY37" fmla="*/ 475063 h 635971"/>
                <a:gd name="connsiteX38" fmla="*/ 222598 w 665158"/>
                <a:gd name="connsiteY38" fmla="*/ 476472 h 635971"/>
                <a:gd name="connsiteX39" fmla="*/ 233210 w 665158"/>
                <a:gd name="connsiteY39" fmla="*/ 474234 h 635971"/>
                <a:gd name="connsiteX40" fmla="*/ 243612 w 665158"/>
                <a:gd name="connsiteY40" fmla="*/ 468348 h 635971"/>
                <a:gd name="connsiteX41" fmla="*/ 243612 w 665158"/>
                <a:gd name="connsiteY41" fmla="*/ 490068 h 635971"/>
                <a:gd name="connsiteX42" fmla="*/ 222076 w 665158"/>
                <a:gd name="connsiteY42" fmla="*/ 494269 h 635971"/>
                <a:gd name="connsiteX43" fmla="*/ 204721 w 665158"/>
                <a:gd name="connsiteY43" fmla="*/ 491395 h 635971"/>
                <a:gd name="connsiteX44" fmla="*/ 193509 w 665158"/>
                <a:gd name="connsiteY44" fmla="*/ 482663 h 635971"/>
                <a:gd name="connsiteX45" fmla="*/ 189509 w 665158"/>
                <a:gd name="connsiteY45" fmla="*/ 468901 h 635971"/>
                <a:gd name="connsiteX46" fmla="*/ 194345 w 665158"/>
                <a:gd name="connsiteY46" fmla="*/ 454862 h 635971"/>
                <a:gd name="connsiteX47" fmla="*/ 210837 w 665158"/>
                <a:gd name="connsiteY47" fmla="*/ 443973 h 635971"/>
                <a:gd name="connsiteX48" fmla="*/ 218600 w 665158"/>
                <a:gd name="connsiteY48" fmla="*/ 439746 h 635971"/>
                <a:gd name="connsiteX49" fmla="*/ 220456 w 665158"/>
                <a:gd name="connsiteY49" fmla="*/ 435628 h 635971"/>
                <a:gd name="connsiteX50" fmla="*/ 218155 w 665158"/>
                <a:gd name="connsiteY50" fmla="*/ 431538 h 635971"/>
                <a:gd name="connsiteX51" fmla="*/ 212091 w 665158"/>
                <a:gd name="connsiteY51" fmla="*/ 430046 h 635971"/>
                <a:gd name="connsiteX52" fmla="*/ 193482 w 665158"/>
                <a:gd name="connsiteY52" fmla="*/ 435517 h 635971"/>
                <a:gd name="connsiteX53" fmla="*/ 193482 w 665158"/>
                <a:gd name="connsiteY53" fmla="*/ 415344 h 635971"/>
                <a:gd name="connsiteX54" fmla="*/ 201036 w 665158"/>
                <a:gd name="connsiteY54" fmla="*/ 413464 h 635971"/>
                <a:gd name="connsiteX55" fmla="*/ 207021 w 665158"/>
                <a:gd name="connsiteY55" fmla="*/ 412635 h 635971"/>
                <a:gd name="connsiteX56" fmla="*/ 214235 w 665158"/>
                <a:gd name="connsiteY56" fmla="*/ 412304 h 635971"/>
                <a:gd name="connsiteX57" fmla="*/ 420744 w 665158"/>
                <a:gd name="connsiteY57" fmla="*/ 354477 h 635971"/>
                <a:gd name="connsiteX58" fmla="*/ 372634 w 665158"/>
                <a:gd name="connsiteY58" fmla="*/ 354477 h 635971"/>
                <a:gd name="connsiteX59" fmla="*/ 372634 w 665158"/>
                <a:gd name="connsiteY59" fmla="*/ 402262 h 635971"/>
                <a:gd name="connsiteX60" fmla="*/ 420744 w 665158"/>
                <a:gd name="connsiteY60" fmla="*/ 402262 h 635971"/>
                <a:gd name="connsiteX61" fmla="*/ 496460 w 665158"/>
                <a:gd name="connsiteY61" fmla="*/ 354477 h 635971"/>
                <a:gd name="connsiteX62" fmla="*/ 448350 w 665158"/>
                <a:gd name="connsiteY62" fmla="*/ 354477 h 635971"/>
                <a:gd name="connsiteX63" fmla="*/ 448350 w 665158"/>
                <a:gd name="connsiteY63" fmla="*/ 402262 h 635971"/>
                <a:gd name="connsiteX64" fmla="*/ 496460 w 665158"/>
                <a:gd name="connsiteY64" fmla="*/ 402262 h 635971"/>
                <a:gd name="connsiteX65" fmla="*/ 572175 w 665158"/>
                <a:gd name="connsiteY65" fmla="*/ 354477 h 635971"/>
                <a:gd name="connsiteX66" fmla="*/ 524065 w 665158"/>
                <a:gd name="connsiteY66" fmla="*/ 354477 h 635971"/>
                <a:gd name="connsiteX67" fmla="*/ 524065 w 665158"/>
                <a:gd name="connsiteY67" fmla="*/ 402262 h 635971"/>
                <a:gd name="connsiteX68" fmla="*/ 572175 w 665158"/>
                <a:gd name="connsiteY68" fmla="*/ 402262 h 635971"/>
                <a:gd name="connsiteX69" fmla="*/ 496460 w 665158"/>
                <a:gd name="connsiteY69" fmla="*/ 287115 h 635971"/>
                <a:gd name="connsiteX70" fmla="*/ 448350 w 665158"/>
                <a:gd name="connsiteY70" fmla="*/ 287115 h 635971"/>
                <a:gd name="connsiteX71" fmla="*/ 448350 w 665158"/>
                <a:gd name="connsiteY71" fmla="*/ 334900 h 635971"/>
                <a:gd name="connsiteX72" fmla="*/ 496460 w 665158"/>
                <a:gd name="connsiteY72" fmla="*/ 334900 h 635971"/>
                <a:gd name="connsiteX73" fmla="*/ 572175 w 665158"/>
                <a:gd name="connsiteY73" fmla="*/ 287115 h 635971"/>
                <a:gd name="connsiteX74" fmla="*/ 524065 w 665158"/>
                <a:gd name="connsiteY74" fmla="*/ 287115 h 635971"/>
                <a:gd name="connsiteX75" fmla="*/ 524065 w 665158"/>
                <a:gd name="connsiteY75" fmla="*/ 334900 h 635971"/>
                <a:gd name="connsiteX76" fmla="*/ 572175 w 665158"/>
                <a:gd name="connsiteY76" fmla="*/ 334900 h 635971"/>
                <a:gd name="connsiteX77" fmla="*/ 146493 w 665158"/>
                <a:gd name="connsiteY77" fmla="*/ 261457 h 635971"/>
                <a:gd name="connsiteX78" fmla="*/ 247609 w 665158"/>
                <a:gd name="connsiteY78" fmla="*/ 292835 h 635971"/>
                <a:gd name="connsiteX79" fmla="*/ 146493 w 665158"/>
                <a:gd name="connsiteY79" fmla="*/ 324213 h 635971"/>
                <a:gd name="connsiteX80" fmla="*/ 45377 w 665158"/>
                <a:gd name="connsiteY80" fmla="*/ 292835 h 635971"/>
                <a:gd name="connsiteX81" fmla="*/ 146493 w 665158"/>
                <a:gd name="connsiteY81" fmla="*/ 261457 h 635971"/>
                <a:gd name="connsiteX82" fmla="*/ 146493 w 665158"/>
                <a:gd name="connsiteY82" fmla="*/ 238664 h 635971"/>
                <a:gd name="connsiteX83" fmla="*/ 756 w 665158"/>
                <a:gd name="connsiteY83" fmla="*/ 295386 h 635971"/>
                <a:gd name="connsiteX84" fmla="*/ 224 w 665158"/>
                <a:gd name="connsiteY84" fmla="*/ 299934 h 635971"/>
                <a:gd name="connsiteX85" fmla="*/ 0 w 665158"/>
                <a:gd name="connsiteY85" fmla="*/ 299934 h 635971"/>
                <a:gd name="connsiteX86" fmla="*/ 0 w 665158"/>
                <a:gd name="connsiteY86" fmla="*/ 301846 h 635971"/>
                <a:gd name="connsiteX87" fmla="*/ 0 w 665158"/>
                <a:gd name="connsiteY87" fmla="*/ 572789 h 635971"/>
                <a:gd name="connsiteX88" fmla="*/ 0 w 665158"/>
                <a:gd name="connsiteY88" fmla="*/ 572790 h 635971"/>
                <a:gd name="connsiteX89" fmla="*/ 0 w 665158"/>
                <a:gd name="connsiteY89" fmla="*/ 572791 h 635971"/>
                <a:gd name="connsiteX90" fmla="*/ 0 w 665158"/>
                <a:gd name="connsiteY90" fmla="*/ 574701 h 635971"/>
                <a:gd name="connsiteX91" fmla="*/ 224 w 665158"/>
                <a:gd name="connsiteY91" fmla="*/ 574701 h 635971"/>
                <a:gd name="connsiteX92" fmla="*/ 756 w 665158"/>
                <a:gd name="connsiteY92" fmla="*/ 579250 h 635971"/>
                <a:gd name="connsiteX93" fmla="*/ 146493 w 665158"/>
                <a:gd name="connsiteY93" fmla="*/ 635971 h 635971"/>
                <a:gd name="connsiteX94" fmla="*/ 292229 w 665158"/>
                <a:gd name="connsiteY94" fmla="*/ 579250 h 635971"/>
                <a:gd name="connsiteX95" fmla="*/ 292762 w 665158"/>
                <a:gd name="connsiteY95" fmla="*/ 574701 h 635971"/>
                <a:gd name="connsiteX96" fmla="*/ 292986 w 665158"/>
                <a:gd name="connsiteY96" fmla="*/ 574701 h 635971"/>
                <a:gd name="connsiteX97" fmla="*/ 292986 w 665158"/>
                <a:gd name="connsiteY97" fmla="*/ 572790 h 635971"/>
                <a:gd name="connsiteX98" fmla="*/ 292986 w 665158"/>
                <a:gd name="connsiteY98" fmla="*/ 301846 h 635971"/>
                <a:gd name="connsiteX99" fmla="*/ 292986 w 665158"/>
                <a:gd name="connsiteY99" fmla="*/ 301846 h 635971"/>
                <a:gd name="connsiteX100" fmla="*/ 292986 w 665158"/>
                <a:gd name="connsiteY100" fmla="*/ 301845 h 635971"/>
                <a:gd name="connsiteX101" fmla="*/ 292229 w 665158"/>
                <a:gd name="connsiteY101" fmla="*/ 295386 h 635971"/>
                <a:gd name="connsiteX102" fmla="*/ 146493 w 665158"/>
                <a:gd name="connsiteY102" fmla="*/ 238664 h 635971"/>
                <a:gd name="connsiteX103" fmla="*/ 534317 w 665158"/>
                <a:gd name="connsiteY103" fmla="*/ 219753 h 635971"/>
                <a:gd name="connsiteX104" fmla="*/ 486207 w 665158"/>
                <a:gd name="connsiteY104" fmla="*/ 219753 h 635971"/>
                <a:gd name="connsiteX105" fmla="*/ 486207 w 665158"/>
                <a:gd name="connsiteY105" fmla="*/ 267538 h 635971"/>
                <a:gd name="connsiteX106" fmla="*/ 534317 w 665158"/>
                <a:gd name="connsiteY106" fmla="*/ 267538 h 635971"/>
                <a:gd name="connsiteX107" fmla="*/ 449628 w 665158"/>
                <a:gd name="connsiteY107" fmla="*/ 0 h 635971"/>
                <a:gd name="connsiteX108" fmla="*/ 230694 w 665158"/>
                <a:gd name="connsiteY108" fmla="*/ 119160 h 635971"/>
                <a:gd name="connsiteX109" fmla="*/ 230694 w 665158"/>
                <a:gd name="connsiteY109" fmla="*/ 162466 h 635971"/>
                <a:gd name="connsiteX110" fmla="*/ 272097 w 665158"/>
                <a:gd name="connsiteY110" fmla="*/ 162466 h 635971"/>
                <a:gd name="connsiteX111" fmla="*/ 272097 w 665158"/>
                <a:gd name="connsiteY111" fmla="*/ 251850 h 635971"/>
                <a:gd name="connsiteX112" fmla="*/ 309810 w 665158"/>
                <a:gd name="connsiteY112" fmla="*/ 251850 h 635971"/>
                <a:gd name="connsiteX113" fmla="*/ 309810 w 665158"/>
                <a:gd name="connsiteY113" fmla="*/ 162466 h 635971"/>
                <a:gd name="connsiteX114" fmla="*/ 592776 w 665158"/>
                <a:gd name="connsiteY114" fmla="*/ 162466 h 635971"/>
                <a:gd name="connsiteX115" fmla="*/ 592776 w 665158"/>
                <a:gd name="connsiteY115" fmla="*/ 403380 h 635971"/>
                <a:gd name="connsiteX116" fmla="*/ 639160 w 665158"/>
                <a:gd name="connsiteY116" fmla="*/ 403380 h 635971"/>
                <a:gd name="connsiteX117" fmla="*/ 639160 w 665158"/>
                <a:gd name="connsiteY117" fmla="*/ 162466 h 635971"/>
                <a:gd name="connsiteX118" fmla="*/ 665158 w 665158"/>
                <a:gd name="connsiteY118" fmla="*/ 162466 h 635971"/>
                <a:gd name="connsiteX119" fmla="*/ 665158 w 665158"/>
                <a:gd name="connsiteY119" fmla="*/ 119160 h 63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665158" h="635971">
                  <a:moveTo>
                    <a:pt x="144517" y="432643"/>
                  </a:moveTo>
                  <a:cubicBezTo>
                    <a:pt x="140405" y="432643"/>
                    <a:pt x="137164" y="434522"/>
                    <a:pt x="134794" y="438281"/>
                  </a:cubicBezTo>
                  <a:cubicBezTo>
                    <a:pt x="132425" y="442039"/>
                    <a:pt x="131240" y="447179"/>
                    <a:pt x="131240" y="453701"/>
                  </a:cubicBezTo>
                  <a:cubicBezTo>
                    <a:pt x="131240" y="459854"/>
                    <a:pt x="132494" y="464755"/>
                    <a:pt x="135004" y="468403"/>
                  </a:cubicBezTo>
                  <a:cubicBezTo>
                    <a:pt x="137513" y="472050"/>
                    <a:pt x="140806" y="473874"/>
                    <a:pt x="144883" y="473874"/>
                  </a:cubicBezTo>
                  <a:cubicBezTo>
                    <a:pt x="149169" y="473874"/>
                    <a:pt x="152558" y="472069"/>
                    <a:pt x="155050" y="468458"/>
                  </a:cubicBezTo>
                  <a:cubicBezTo>
                    <a:pt x="157542" y="464847"/>
                    <a:pt x="158788" y="459818"/>
                    <a:pt x="158788" y="453369"/>
                  </a:cubicBezTo>
                  <a:cubicBezTo>
                    <a:pt x="158788" y="446774"/>
                    <a:pt x="157534" y="441671"/>
                    <a:pt x="155024" y="438059"/>
                  </a:cubicBezTo>
                  <a:cubicBezTo>
                    <a:pt x="152515" y="434449"/>
                    <a:pt x="149013" y="432643"/>
                    <a:pt x="144517" y="432643"/>
                  </a:cubicBezTo>
                  <a:close/>
                  <a:moveTo>
                    <a:pt x="96733" y="413631"/>
                  </a:moveTo>
                  <a:lnTo>
                    <a:pt x="96733" y="492888"/>
                  </a:lnTo>
                  <a:lnTo>
                    <a:pt x="48328" y="492888"/>
                  </a:lnTo>
                  <a:lnTo>
                    <a:pt x="48328" y="474206"/>
                  </a:lnTo>
                  <a:lnTo>
                    <a:pt x="74151" y="474206"/>
                  </a:lnTo>
                  <a:lnTo>
                    <a:pt x="74151" y="413631"/>
                  </a:lnTo>
                  <a:close/>
                  <a:moveTo>
                    <a:pt x="144308" y="412304"/>
                  </a:moveTo>
                  <a:cubicBezTo>
                    <a:pt x="151766" y="412304"/>
                    <a:pt x="158422" y="414063"/>
                    <a:pt x="164277" y="417582"/>
                  </a:cubicBezTo>
                  <a:cubicBezTo>
                    <a:pt x="170131" y="421101"/>
                    <a:pt x="174679" y="426085"/>
                    <a:pt x="177920" y="432533"/>
                  </a:cubicBezTo>
                  <a:cubicBezTo>
                    <a:pt x="181161" y="438981"/>
                    <a:pt x="182782" y="446240"/>
                    <a:pt x="182782" y="454309"/>
                  </a:cubicBezTo>
                  <a:cubicBezTo>
                    <a:pt x="182782" y="462010"/>
                    <a:pt x="181178" y="468910"/>
                    <a:pt x="177972" y="475007"/>
                  </a:cubicBezTo>
                  <a:cubicBezTo>
                    <a:pt x="174766" y="481106"/>
                    <a:pt x="170279" y="485841"/>
                    <a:pt x="164512" y="489212"/>
                  </a:cubicBezTo>
                  <a:cubicBezTo>
                    <a:pt x="158744" y="492583"/>
                    <a:pt x="152341" y="494269"/>
                    <a:pt x="145301" y="494269"/>
                  </a:cubicBezTo>
                  <a:cubicBezTo>
                    <a:pt x="142270" y="494269"/>
                    <a:pt x="139359" y="493956"/>
                    <a:pt x="136572" y="493329"/>
                  </a:cubicBezTo>
                  <a:lnTo>
                    <a:pt x="127058" y="503554"/>
                  </a:lnTo>
                  <a:lnTo>
                    <a:pt x="98726" y="503554"/>
                  </a:lnTo>
                  <a:lnTo>
                    <a:pt x="118537" y="483325"/>
                  </a:lnTo>
                  <a:cubicBezTo>
                    <a:pt x="111044" y="475404"/>
                    <a:pt x="107298" y="465308"/>
                    <a:pt x="107298" y="453038"/>
                  </a:cubicBezTo>
                  <a:cubicBezTo>
                    <a:pt x="107298" y="445116"/>
                    <a:pt x="108841" y="438032"/>
                    <a:pt x="111924" y="431786"/>
                  </a:cubicBezTo>
                  <a:cubicBezTo>
                    <a:pt x="115008" y="425541"/>
                    <a:pt x="119382" y="420732"/>
                    <a:pt x="125045" y="417362"/>
                  </a:cubicBezTo>
                  <a:cubicBezTo>
                    <a:pt x="130708" y="413990"/>
                    <a:pt x="137129" y="412304"/>
                    <a:pt x="144308" y="412304"/>
                  </a:cubicBezTo>
                  <a:close/>
                  <a:moveTo>
                    <a:pt x="214235" y="412304"/>
                  </a:moveTo>
                  <a:cubicBezTo>
                    <a:pt x="223505" y="412304"/>
                    <a:pt x="230892" y="414598"/>
                    <a:pt x="236399" y="419185"/>
                  </a:cubicBezTo>
                  <a:cubicBezTo>
                    <a:pt x="241905" y="423772"/>
                    <a:pt x="244658" y="429898"/>
                    <a:pt x="244658" y="437562"/>
                  </a:cubicBezTo>
                  <a:cubicBezTo>
                    <a:pt x="244658" y="448506"/>
                    <a:pt x="238629" y="456428"/>
                    <a:pt x="226571" y="461329"/>
                  </a:cubicBezTo>
                  <a:cubicBezTo>
                    <a:pt x="222842" y="462802"/>
                    <a:pt x="220290" y="463963"/>
                    <a:pt x="218913" y="464811"/>
                  </a:cubicBezTo>
                  <a:cubicBezTo>
                    <a:pt x="217537" y="465658"/>
                    <a:pt x="216509" y="466570"/>
                    <a:pt x="215829" y="467546"/>
                  </a:cubicBezTo>
                  <a:cubicBezTo>
                    <a:pt x="215149" y="468522"/>
                    <a:pt x="214810" y="469656"/>
                    <a:pt x="214810" y="470945"/>
                  </a:cubicBezTo>
                  <a:cubicBezTo>
                    <a:pt x="214810" y="472751"/>
                    <a:pt x="215489" y="474123"/>
                    <a:pt x="216848" y="475063"/>
                  </a:cubicBezTo>
                  <a:cubicBezTo>
                    <a:pt x="218208" y="476002"/>
                    <a:pt x="220124" y="476472"/>
                    <a:pt x="222598" y="476472"/>
                  </a:cubicBezTo>
                  <a:cubicBezTo>
                    <a:pt x="225874" y="476472"/>
                    <a:pt x="229411" y="475726"/>
                    <a:pt x="233210" y="474234"/>
                  </a:cubicBezTo>
                  <a:cubicBezTo>
                    <a:pt x="237009" y="472742"/>
                    <a:pt x="240476" y="470780"/>
                    <a:pt x="243612" y="468348"/>
                  </a:cubicBezTo>
                  <a:lnTo>
                    <a:pt x="243612" y="490068"/>
                  </a:lnTo>
                  <a:cubicBezTo>
                    <a:pt x="237096" y="492869"/>
                    <a:pt x="229917" y="494269"/>
                    <a:pt x="222076" y="494269"/>
                  </a:cubicBezTo>
                  <a:cubicBezTo>
                    <a:pt x="215315" y="494269"/>
                    <a:pt x="209530" y="493311"/>
                    <a:pt x="204721" y="491395"/>
                  </a:cubicBezTo>
                  <a:cubicBezTo>
                    <a:pt x="199912" y="489479"/>
                    <a:pt x="196174" y="486568"/>
                    <a:pt x="193509" y="482663"/>
                  </a:cubicBezTo>
                  <a:cubicBezTo>
                    <a:pt x="190842" y="478756"/>
                    <a:pt x="189509" y="474169"/>
                    <a:pt x="189509" y="468901"/>
                  </a:cubicBezTo>
                  <a:cubicBezTo>
                    <a:pt x="189509" y="463484"/>
                    <a:pt x="191121" y="458804"/>
                    <a:pt x="194345" y="454862"/>
                  </a:cubicBezTo>
                  <a:cubicBezTo>
                    <a:pt x="197568" y="450919"/>
                    <a:pt x="203065" y="447290"/>
                    <a:pt x="210837" y="443973"/>
                  </a:cubicBezTo>
                  <a:cubicBezTo>
                    <a:pt x="214775" y="442242"/>
                    <a:pt x="217363" y="440833"/>
                    <a:pt x="218600" y="439746"/>
                  </a:cubicBezTo>
                  <a:cubicBezTo>
                    <a:pt x="219837" y="438659"/>
                    <a:pt x="220456" y="437286"/>
                    <a:pt x="220456" y="435628"/>
                  </a:cubicBezTo>
                  <a:cubicBezTo>
                    <a:pt x="220456" y="433896"/>
                    <a:pt x="219689" y="432533"/>
                    <a:pt x="218155" y="431538"/>
                  </a:cubicBezTo>
                  <a:cubicBezTo>
                    <a:pt x="216622" y="430543"/>
                    <a:pt x="214601" y="430046"/>
                    <a:pt x="212091" y="430046"/>
                  </a:cubicBezTo>
                  <a:cubicBezTo>
                    <a:pt x="205993" y="430046"/>
                    <a:pt x="199790" y="431870"/>
                    <a:pt x="193482" y="435517"/>
                  </a:cubicBezTo>
                  <a:lnTo>
                    <a:pt x="193482" y="415344"/>
                  </a:lnTo>
                  <a:cubicBezTo>
                    <a:pt x="196723" y="414423"/>
                    <a:pt x="199241" y="413796"/>
                    <a:pt x="201036" y="413464"/>
                  </a:cubicBezTo>
                  <a:cubicBezTo>
                    <a:pt x="202830" y="413133"/>
                    <a:pt x="204825" y="412857"/>
                    <a:pt x="207021" y="412635"/>
                  </a:cubicBezTo>
                  <a:cubicBezTo>
                    <a:pt x="209217" y="412414"/>
                    <a:pt x="211621" y="412304"/>
                    <a:pt x="214235" y="412304"/>
                  </a:cubicBezTo>
                  <a:close/>
                  <a:moveTo>
                    <a:pt x="420744" y="354477"/>
                  </a:moveTo>
                  <a:lnTo>
                    <a:pt x="372634" y="354477"/>
                  </a:lnTo>
                  <a:lnTo>
                    <a:pt x="372634" y="402262"/>
                  </a:lnTo>
                  <a:lnTo>
                    <a:pt x="420744" y="402262"/>
                  </a:lnTo>
                  <a:close/>
                  <a:moveTo>
                    <a:pt x="496460" y="354477"/>
                  </a:moveTo>
                  <a:lnTo>
                    <a:pt x="448350" y="354477"/>
                  </a:lnTo>
                  <a:lnTo>
                    <a:pt x="448350" y="402262"/>
                  </a:lnTo>
                  <a:lnTo>
                    <a:pt x="496460" y="402262"/>
                  </a:lnTo>
                  <a:close/>
                  <a:moveTo>
                    <a:pt x="572175" y="354477"/>
                  </a:moveTo>
                  <a:lnTo>
                    <a:pt x="524065" y="354477"/>
                  </a:lnTo>
                  <a:lnTo>
                    <a:pt x="524065" y="402262"/>
                  </a:lnTo>
                  <a:lnTo>
                    <a:pt x="572175" y="402262"/>
                  </a:lnTo>
                  <a:close/>
                  <a:moveTo>
                    <a:pt x="496460" y="287115"/>
                  </a:moveTo>
                  <a:lnTo>
                    <a:pt x="448350" y="287115"/>
                  </a:lnTo>
                  <a:lnTo>
                    <a:pt x="448350" y="334900"/>
                  </a:lnTo>
                  <a:lnTo>
                    <a:pt x="496460" y="334900"/>
                  </a:lnTo>
                  <a:close/>
                  <a:moveTo>
                    <a:pt x="572175" y="287115"/>
                  </a:moveTo>
                  <a:lnTo>
                    <a:pt x="524065" y="287115"/>
                  </a:lnTo>
                  <a:lnTo>
                    <a:pt x="524065" y="334900"/>
                  </a:lnTo>
                  <a:lnTo>
                    <a:pt x="572175" y="334900"/>
                  </a:lnTo>
                  <a:close/>
                  <a:moveTo>
                    <a:pt x="146493" y="261457"/>
                  </a:moveTo>
                  <a:cubicBezTo>
                    <a:pt x="202338" y="261457"/>
                    <a:pt x="247609" y="275505"/>
                    <a:pt x="247609" y="292835"/>
                  </a:cubicBezTo>
                  <a:cubicBezTo>
                    <a:pt x="247609" y="310165"/>
                    <a:pt x="202338" y="324213"/>
                    <a:pt x="146493" y="324213"/>
                  </a:cubicBezTo>
                  <a:cubicBezTo>
                    <a:pt x="90648" y="324213"/>
                    <a:pt x="45377" y="310165"/>
                    <a:pt x="45377" y="292835"/>
                  </a:cubicBezTo>
                  <a:cubicBezTo>
                    <a:pt x="45377" y="275505"/>
                    <a:pt x="90648" y="261457"/>
                    <a:pt x="146493" y="261457"/>
                  </a:cubicBezTo>
                  <a:close/>
                  <a:moveTo>
                    <a:pt x="146493" y="238664"/>
                  </a:moveTo>
                  <a:cubicBezTo>
                    <a:pt x="70644" y="238664"/>
                    <a:pt x="8258" y="263526"/>
                    <a:pt x="756" y="295386"/>
                  </a:cubicBezTo>
                  <a:lnTo>
                    <a:pt x="224" y="299934"/>
                  </a:lnTo>
                  <a:lnTo>
                    <a:pt x="0" y="299934"/>
                  </a:lnTo>
                  <a:lnTo>
                    <a:pt x="0" y="301846"/>
                  </a:lnTo>
                  <a:cubicBezTo>
                    <a:pt x="0" y="347321"/>
                    <a:pt x="0" y="527632"/>
                    <a:pt x="0" y="572789"/>
                  </a:cubicBezTo>
                  <a:lnTo>
                    <a:pt x="0" y="572790"/>
                  </a:lnTo>
                  <a:lnTo>
                    <a:pt x="0" y="572791"/>
                  </a:lnTo>
                  <a:lnTo>
                    <a:pt x="0" y="574701"/>
                  </a:lnTo>
                  <a:lnTo>
                    <a:pt x="224" y="574701"/>
                  </a:lnTo>
                  <a:lnTo>
                    <a:pt x="756" y="579250"/>
                  </a:lnTo>
                  <a:cubicBezTo>
                    <a:pt x="8258" y="611109"/>
                    <a:pt x="70644" y="635971"/>
                    <a:pt x="146493" y="635971"/>
                  </a:cubicBezTo>
                  <a:cubicBezTo>
                    <a:pt x="222342" y="635971"/>
                    <a:pt x="284727" y="611109"/>
                    <a:pt x="292229" y="579250"/>
                  </a:cubicBezTo>
                  <a:lnTo>
                    <a:pt x="292762" y="574701"/>
                  </a:lnTo>
                  <a:lnTo>
                    <a:pt x="292986" y="574701"/>
                  </a:lnTo>
                  <a:lnTo>
                    <a:pt x="292986" y="572790"/>
                  </a:lnTo>
                  <a:lnTo>
                    <a:pt x="292986" y="301846"/>
                  </a:lnTo>
                  <a:lnTo>
                    <a:pt x="292986" y="301846"/>
                  </a:lnTo>
                  <a:lnTo>
                    <a:pt x="292986" y="301845"/>
                  </a:lnTo>
                  <a:lnTo>
                    <a:pt x="292229" y="295386"/>
                  </a:lnTo>
                  <a:cubicBezTo>
                    <a:pt x="284728" y="263526"/>
                    <a:pt x="222342" y="238664"/>
                    <a:pt x="146493" y="238664"/>
                  </a:cubicBezTo>
                  <a:close/>
                  <a:moveTo>
                    <a:pt x="534317" y="219753"/>
                  </a:moveTo>
                  <a:lnTo>
                    <a:pt x="486207" y="219753"/>
                  </a:lnTo>
                  <a:lnTo>
                    <a:pt x="486207" y="267538"/>
                  </a:lnTo>
                  <a:lnTo>
                    <a:pt x="534317" y="267538"/>
                  </a:lnTo>
                  <a:close/>
                  <a:moveTo>
                    <a:pt x="449628" y="0"/>
                  </a:moveTo>
                  <a:lnTo>
                    <a:pt x="230694" y="119160"/>
                  </a:lnTo>
                  <a:lnTo>
                    <a:pt x="230694" y="162466"/>
                  </a:lnTo>
                  <a:lnTo>
                    <a:pt x="272097" y="162466"/>
                  </a:lnTo>
                  <a:lnTo>
                    <a:pt x="272097" y="251850"/>
                  </a:lnTo>
                  <a:lnTo>
                    <a:pt x="309810" y="251850"/>
                  </a:lnTo>
                  <a:lnTo>
                    <a:pt x="309810" y="162466"/>
                  </a:lnTo>
                  <a:lnTo>
                    <a:pt x="592776" y="162466"/>
                  </a:lnTo>
                  <a:lnTo>
                    <a:pt x="592776" y="403380"/>
                  </a:lnTo>
                  <a:lnTo>
                    <a:pt x="639160" y="403380"/>
                  </a:lnTo>
                  <a:lnTo>
                    <a:pt x="639160" y="162466"/>
                  </a:lnTo>
                  <a:lnTo>
                    <a:pt x="665158" y="162466"/>
                  </a:lnTo>
                  <a:lnTo>
                    <a:pt x="665158" y="119160"/>
                  </a:ln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000" b="1" kern="0" dirty="0">
                <a:solidFill>
                  <a:schemeClr val="tx1"/>
                </a:solidFill>
                <a:latin typeface="Segoe UI Light"/>
                <a:ea typeface="Segoe UI" pitchFamily="34" charset="0"/>
                <a:cs typeface="Segoe UI" pitchFamily="34" charset="0"/>
              </a:endParaRPr>
            </a:p>
          </p:txBody>
        </p:sp>
      </p:grpSp>
      <p:sp>
        <p:nvSpPr>
          <p:cNvPr id="105" name="Rectangle 437"/>
          <p:cNvSpPr>
            <a:spLocks noChangeArrowheads="1"/>
          </p:cNvSpPr>
          <p:nvPr/>
        </p:nvSpPr>
        <p:spPr bwMode="auto">
          <a:xfrm>
            <a:off x="10053745" y="3308594"/>
            <a:ext cx="1322773" cy="2106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91427" tIns="0" rIns="91427"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ctr" defTabSz="914225">
              <a:defRPr/>
            </a:pPr>
            <a:r>
              <a:rPr lang="en-US" altLang="en-US" sz="1369" kern="0" dirty="0">
                <a:solidFill>
                  <a:srgbClr val="505050"/>
                </a:solidFill>
                <a:latin typeface="+mn-lt"/>
                <a:cs typeface="Segoe UI Semilight" panose="020B0402040204020203" pitchFamily="34" charset="0"/>
              </a:rPr>
              <a:t>Azure SQL DW</a:t>
            </a:r>
          </a:p>
        </p:txBody>
      </p:sp>
      <p:sp>
        <p:nvSpPr>
          <p:cNvPr id="17" name="Right Arrow 16"/>
          <p:cNvSpPr/>
          <p:nvPr/>
        </p:nvSpPr>
        <p:spPr bwMode="auto">
          <a:xfrm>
            <a:off x="3028389" y="3965572"/>
            <a:ext cx="348293" cy="291005"/>
          </a:xfrm>
          <a:prstGeom prst="rightArrow">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18" name="Bent Arrow 17"/>
          <p:cNvSpPr/>
          <p:nvPr/>
        </p:nvSpPr>
        <p:spPr bwMode="auto">
          <a:xfrm rot="5400000">
            <a:off x="5550036" y="4145053"/>
            <a:ext cx="860293" cy="958368"/>
          </a:xfrm>
          <a:prstGeom prst="bentArrow">
            <a:avLst>
              <a:gd name="adj1" fmla="val 19741"/>
              <a:gd name="adj2" fmla="val 19728"/>
              <a:gd name="adj3" fmla="val 22401"/>
              <a:gd name="adj4" fmla="val 43750"/>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110" name="Bent Arrow 109"/>
          <p:cNvSpPr/>
          <p:nvPr/>
        </p:nvSpPr>
        <p:spPr bwMode="auto">
          <a:xfrm rot="16200000" flipV="1">
            <a:off x="5550035" y="3089013"/>
            <a:ext cx="860293" cy="958368"/>
          </a:xfrm>
          <a:prstGeom prst="bentArrow">
            <a:avLst>
              <a:gd name="adj1" fmla="val 19741"/>
              <a:gd name="adj2" fmla="val 19728"/>
              <a:gd name="adj3" fmla="val 22401"/>
              <a:gd name="adj4" fmla="val 43750"/>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111" name="Left-Right Arrow 110"/>
          <p:cNvSpPr/>
          <p:nvPr/>
        </p:nvSpPr>
        <p:spPr bwMode="auto">
          <a:xfrm>
            <a:off x="6757565" y="5382083"/>
            <a:ext cx="1072648" cy="291005"/>
          </a:xfrm>
          <a:prstGeom prst="leftRightArrow">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112" name="Left-Right Arrow 111"/>
          <p:cNvSpPr/>
          <p:nvPr/>
        </p:nvSpPr>
        <p:spPr bwMode="auto">
          <a:xfrm>
            <a:off x="6723843" y="2516944"/>
            <a:ext cx="1072648" cy="291005"/>
          </a:xfrm>
          <a:prstGeom prst="leftRightArrow">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113" name="Left-Right Arrow 112"/>
          <p:cNvSpPr/>
          <p:nvPr/>
        </p:nvSpPr>
        <p:spPr bwMode="auto">
          <a:xfrm rot="3600000">
            <a:off x="6276589" y="3957168"/>
            <a:ext cx="2015741" cy="291005"/>
          </a:xfrm>
          <a:prstGeom prst="leftRightArrow">
            <a:avLst/>
          </a:prstGeom>
          <a:solidFill>
            <a:srgbClr val="00BCF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grpSp>
        <p:nvGrpSpPr>
          <p:cNvPr id="52" name="Group 51"/>
          <p:cNvGrpSpPr>
            <a:grpSpLocks noChangeAspect="1"/>
          </p:cNvGrpSpPr>
          <p:nvPr/>
        </p:nvGrpSpPr>
        <p:grpSpPr>
          <a:xfrm>
            <a:off x="10429399" y="4782267"/>
            <a:ext cx="459870" cy="914270"/>
            <a:chOff x="-1497013" y="809624"/>
            <a:chExt cx="1601789" cy="3184518"/>
          </a:xfrm>
          <a:solidFill>
            <a:srgbClr val="0078D7"/>
          </a:solidFill>
        </p:grpSpPr>
        <p:sp>
          <p:nvSpPr>
            <p:cNvPr id="53" name="Freeform 195"/>
            <p:cNvSpPr>
              <a:spLocks noEditPoints="1"/>
            </p:cNvSpPr>
            <p:nvPr/>
          </p:nvSpPr>
          <p:spPr bwMode="auto">
            <a:xfrm>
              <a:off x="-1497013" y="809624"/>
              <a:ext cx="1601789" cy="3184518"/>
            </a:xfrm>
            <a:custGeom>
              <a:avLst/>
              <a:gdLst>
                <a:gd name="T0" fmla="*/ 352 w 427"/>
                <a:gd name="T1" fmla="*/ 0 h 849"/>
                <a:gd name="T2" fmla="*/ 76 w 427"/>
                <a:gd name="T3" fmla="*/ 0 h 849"/>
                <a:gd name="T4" fmla="*/ 0 w 427"/>
                <a:gd name="T5" fmla="*/ 112 h 849"/>
                <a:gd name="T6" fmla="*/ 0 w 427"/>
                <a:gd name="T7" fmla="*/ 849 h 849"/>
                <a:gd name="T8" fmla="*/ 427 w 427"/>
                <a:gd name="T9" fmla="*/ 849 h 849"/>
                <a:gd name="T10" fmla="*/ 427 w 427"/>
                <a:gd name="T11" fmla="*/ 112 h 849"/>
                <a:gd name="T12" fmla="*/ 352 w 427"/>
                <a:gd name="T13" fmla="*/ 0 h 849"/>
                <a:gd name="T14" fmla="*/ 396 w 427"/>
                <a:gd name="T15" fmla="*/ 818 h 849"/>
                <a:gd name="T16" fmla="*/ 31 w 427"/>
                <a:gd name="T17" fmla="*/ 818 h 849"/>
                <a:gd name="T18" fmla="*/ 31 w 427"/>
                <a:gd name="T19" fmla="*/ 803 h 849"/>
                <a:gd name="T20" fmla="*/ 68 w 427"/>
                <a:gd name="T21" fmla="*/ 803 h 849"/>
                <a:gd name="T22" fmla="*/ 169 w 427"/>
                <a:gd name="T23" fmla="*/ 803 h 849"/>
                <a:gd name="T24" fmla="*/ 286 w 427"/>
                <a:gd name="T25" fmla="*/ 803 h 849"/>
                <a:gd name="T26" fmla="*/ 376 w 427"/>
                <a:gd name="T27" fmla="*/ 803 h 849"/>
                <a:gd name="T28" fmla="*/ 396 w 427"/>
                <a:gd name="T29" fmla="*/ 803 h 849"/>
                <a:gd name="T30" fmla="*/ 396 w 427"/>
                <a:gd name="T31" fmla="*/ 818 h 849"/>
                <a:gd name="T32" fmla="*/ 396 w 427"/>
                <a:gd name="T33" fmla="*/ 782 h 849"/>
                <a:gd name="T34" fmla="*/ 359 w 427"/>
                <a:gd name="T35" fmla="*/ 782 h 849"/>
                <a:gd name="T36" fmla="*/ 259 w 427"/>
                <a:gd name="T37" fmla="*/ 782 h 849"/>
                <a:gd name="T38" fmla="*/ 142 w 427"/>
                <a:gd name="T39" fmla="*/ 782 h 849"/>
                <a:gd name="T40" fmla="*/ 51 w 427"/>
                <a:gd name="T41" fmla="*/ 782 h 849"/>
                <a:gd name="T42" fmla="*/ 31 w 427"/>
                <a:gd name="T43" fmla="*/ 782 h 849"/>
                <a:gd name="T44" fmla="*/ 31 w 427"/>
                <a:gd name="T45" fmla="*/ 771 h 849"/>
                <a:gd name="T46" fmla="*/ 68 w 427"/>
                <a:gd name="T47" fmla="*/ 771 h 849"/>
                <a:gd name="T48" fmla="*/ 169 w 427"/>
                <a:gd name="T49" fmla="*/ 771 h 849"/>
                <a:gd name="T50" fmla="*/ 286 w 427"/>
                <a:gd name="T51" fmla="*/ 771 h 849"/>
                <a:gd name="T52" fmla="*/ 376 w 427"/>
                <a:gd name="T53" fmla="*/ 771 h 849"/>
                <a:gd name="T54" fmla="*/ 396 w 427"/>
                <a:gd name="T55" fmla="*/ 771 h 849"/>
                <a:gd name="T56" fmla="*/ 396 w 427"/>
                <a:gd name="T57" fmla="*/ 782 h 849"/>
                <a:gd name="T58" fmla="*/ 396 w 427"/>
                <a:gd name="T59" fmla="*/ 751 h 849"/>
                <a:gd name="T60" fmla="*/ 359 w 427"/>
                <a:gd name="T61" fmla="*/ 751 h 849"/>
                <a:gd name="T62" fmla="*/ 259 w 427"/>
                <a:gd name="T63" fmla="*/ 751 h 849"/>
                <a:gd name="T64" fmla="*/ 142 w 427"/>
                <a:gd name="T65" fmla="*/ 751 h 849"/>
                <a:gd name="T66" fmla="*/ 51 w 427"/>
                <a:gd name="T67" fmla="*/ 751 h 849"/>
                <a:gd name="T68" fmla="*/ 31 w 427"/>
                <a:gd name="T69" fmla="*/ 751 h 849"/>
                <a:gd name="T70" fmla="*/ 31 w 427"/>
                <a:gd name="T71" fmla="*/ 735 h 849"/>
                <a:gd name="T72" fmla="*/ 68 w 427"/>
                <a:gd name="T73" fmla="*/ 735 h 849"/>
                <a:gd name="T74" fmla="*/ 169 w 427"/>
                <a:gd name="T75" fmla="*/ 735 h 849"/>
                <a:gd name="T76" fmla="*/ 286 w 427"/>
                <a:gd name="T77" fmla="*/ 735 h 849"/>
                <a:gd name="T78" fmla="*/ 376 w 427"/>
                <a:gd name="T79" fmla="*/ 735 h 849"/>
                <a:gd name="T80" fmla="*/ 396 w 427"/>
                <a:gd name="T81" fmla="*/ 735 h 849"/>
                <a:gd name="T82" fmla="*/ 396 w 427"/>
                <a:gd name="T83" fmla="*/ 751 h 849"/>
                <a:gd name="T84" fmla="*/ 396 w 427"/>
                <a:gd name="T85" fmla="*/ 675 h 849"/>
                <a:gd name="T86" fmla="*/ 359 w 427"/>
                <a:gd name="T87" fmla="*/ 675 h 849"/>
                <a:gd name="T88" fmla="*/ 259 w 427"/>
                <a:gd name="T89" fmla="*/ 675 h 849"/>
                <a:gd name="T90" fmla="*/ 142 w 427"/>
                <a:gd name="T91" fmla="*/ 675 h 849"/>
                <a:gd name="T92" fmla="*/ 51 w 427"/>
                <a:gd name="T93" fmla="*/ 675 h 849"/>
                <a:gd name="T94" fmla="*/ 31 w 427"/>
                <a:gd name="T95" fmla="*/ 675 h 849"/>
                <a:gd name="T96" fmla="*/ 31 w 427"/>
                <a:gd name="T97" fmla="*/ 143 h 849"/>
                <a:gd name="T98" fmla="*/ 396 w 427"/>
                <a:gd name="T99" fmla="*/ 143 h 849"/>
                <a:gd name="T100" fmla="*/ 396 w 427"/>
                <a:gd name="T101" fmla="*/ 675 h 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7" h="849">
                  <a:moveTo>
                    <a:pt x="352" y="0"/>
                  </a:moveTo>
                  <a:cubicBezTo>
                    <a:pt x="76" y="0"/>
                    <a:pt x="76" y="0"/>
                    <a:pt x="76" y="0"/>
                  </a:cubicBezTo>
                  <a:cubicBezTo>
                    <a:pt x="0" y="112"/>
                    <a:pt x="0" y="112"/>
                    <a:pt x="0" y="112"/>
                  </a:cubicBezTo>
                  <a:cubicBezTo>
                    <a:pt x="0" y="849"/>
                    <a:pt x="0" y="849"/>
                    <a:pt x="0" y="849"/>
                  </a:cubicBezTo>
                  <a:cubicBezTo>
                    <a:pt x="427" y="849"/>
                    <a:pt x="427" y="849"/>
                    <a:pt x="427" y="849"/>
                  </a:cubicBezTo>
                  <a:cubicBezTo>
                    <a:pt x="427" y="112"/>
                    <a:pt x="427" y="112"/>
                    <a:pt x="427" y="112"/>
                  </a:cubicBezTo>
                  <a:lnTo>
                    <a:pt x="352" y="0"/>
                  </a:lnTo>
                  <a:close/>
                  <a:moveTo>
                    <a:pt x="396" y="818"/>
                  </a:moveTo>
                  <a:cubicBezTo>
                    <a:pt x="31" y="818"/>
                    <a:pt x="31" y="818"/>
                    <a:pt x="31" y="818"/>
                  </a:cubicBezTo>
                  <a:cubicBezTo>
                    <a:pt x="31" y="803"/>
                    <a:pt x="31" y="803"/>
                    <a:pt x="31" y="803"/>
                  </a:cubicBezTo>
                  <a:cubicBezTo>
                    <a:pt x="44" y="803"/>
                    <a:pt x="56" y="803"/>
                    <a:pt x="68" y="803"/>
                  </a:cubicBezTo>
                  <a:cubicBezTo>
                    <a:pt x="102" y="803"/>
                    <a:pt x="136" y="803"/>
                    <a:pt x="169" y="803"/>
                  </a:cubicBezTo>
                  <a:cubicBezTo>
                    <a:pt x="208" y="803"/>
                    <a:pt x="247" y="803"/>
                    <a:pt x="286" y="803"/>
                  </a:cubicBezTo>
                  <a:cubicBezTo>
                    <a:pt x="316" y="803"/>
                    <a:pt x="346" y="803"/>
                    <a:pt x="376" y="803"/>
                  </a:cubicBezTo>
                  <a:cubicBezTo>
                    <a:pt x="383" y="803"/>
                    <a:pt x="390" y="803"/>
                    <a:pt x="396" y="803"/>
                  </a:cubicBezTo>
                  <a:lnTo>
                    <a:pt x="396" y="818"/>
                  </a:lnTo>
                  <a:close/>
                  <a:moveTo>
                    <a:pt x="396" y="782"/>
                  </a:moveTo>
                  <a:cubicBezTo>
                    <a:pt x="384" y="782"/>
                    <a:pt x="372" y="782"/>
                    <a:pt x="359" y="782"/>
                  </a:cubicBezTo>
                  <a:cubicBezTo>
                    <a:pt x="326" y="782"/>
                    <a:pt x="292" y="782"/>
                    <a:pt x="259" y="782"/>
                  </a:cubicBezTo>
                  <a:cubicBezTo>
                    <a:pt x="220" y="782"/>
                    <a:pt x="181" y="782"/>
                    <a:pt x="142" y="782"/>
                  </a:cubicBezTo>
                  <a:cubicBezTo>
                    <a:pt x="112" y="782"/>
                    <a:pt x="81" y="782"/>
                    <a:pt x="51" y="782"/>
                  </a:cubicBezTo>
                  <a:cubicBezTo>
                    <a:pt x="45" y="782"/>
                    <a:pt x="38" y="782"/>
                    <a:pt x="31" y="782"/>
                  </a:cubicBezTo>
                  <a:cubicBezTo>
                    <a:pt x="31" y="771"/>
                    <a:pt x="31" y="771"/>
                    <a:pt x="31" y="771"/>
                  </a:cubicBezTo>
                  <a:cubicBezTo>
                    <a:pt x="44" y="771"/>
                    <a:pt x="56" y="771"/>
                    <a:pt x="68" y="771"/>
                  </a:cubicBezTo>
                  <a:cubicBezTo>
                    <a:pt x="102" y="771"/>
                    <a:pt x="136" y="771"/>
                    <a:pt x="169" y="771"/>
                  </a:cubicBezTo>
                  <a:cubicBezTo>
                    <a:pt x="208" y="771"/>
                    <a:pt x="247" y="771"/>
                    <a:pt x="286" y="771"/>
                  </a:cubicBezTo>
                  <a:cubicBezTo>
                    <a:pt x="316" y="771"/>
                    <a:pt x="346" y="771"/>
                    <a:pt x="376" y="771"/>
                  </a:cubicBezTo>
                  <a:cubicBezTo>
                    <a:pt x="383" y="771"/>
                    <a:pt x="390" y="771"/>
                    <a:pt x="396" y="771"/>
                  </a:cubicBezTo>
                  <a:lnTo>
                    <a:pt x="396" y="782"/>
                  </a:lnTo>
                  <a:close/>
                  <a:moveTo>
                    <a:pt x="396" y="751"/>
                  </a:moveTo>
                  <a:cubicBezTo>
                    <a:pt x="384" y="751"/>
                    <a:pt x="372" y="751"/>
                    <a:pt x="359" y="751"/>
                  </a:cubicBezTo>
                  <a:cubicBezTo>
                    <a:pt x="326" y="751"/>
                    <a:pt x="292" y="751"/>
                    <a:pt x="259" y="751"/>
                  </a:cubicBezTo>
                  <a:cubicBezTo>
                    <a:pt x="220" y="751"/>
                    <a:pt x="181" y="751"/>
                    <a:pt x="142" y="751"/>
                  </a:cubicBezTo>
                  <a:cubicBezTo>
                    <a:pt x="112" y="751"/>
                    <a:pt x="81" y="751"/>
                    <a:pt x="51" y="751"/>
                  </a:cubicBezTo>
                  <a:cubicBezTo>
                    <a:pt x="45" y="751"/>
                    <a:pt x="38" y="751"/>
                    <a:pt x="31" y="751"/>
                  </a:cubicBezTo>
                  <a:cubicBezTo>
                    <a:pt x="31" y="735"/>
                    <a:pt x="31" y="735"/>
                    <a:pt x="31" y="735"/>
                  </a:cubicBezTo>
                  <a:cubicBezTo>
                    <a:pt x="44" y="735"/>
                    <a:pt x="56" y="735"/>
                    <a:pt x="68" y="735"/>
                  </a:cubicBezTo>
                  <a:cubicBezTo>
                    <a:pt x="102" y="735"/>
                    <a:pt x="136" y="735"/>
                    <a:pt x="169" y="735"/>
                  </a:cubicBezTo>
                  <a:cubicBezTo>
                    <a:pt x="208" y="735"/>
                    <a:pt x="247" y="735"/>
                    <a:pt x="286" y="735"/>
                  </a:cubicBezTo>
                  <a:cubicBezTo>
                    <a:pt x="316" y="735"/>
                    <a:pt x="346" y="735"/>
                    <a:pt x="376" y="735"/>
                  </a:cubicBezTo>
                  <a:cubicBezTo>
                    <a:pt x="383" y="735"/>
                    <a:pt x="390" y="735"/>
                    <a:pt x="396" y="735"/>
                  </a:cubicBezTo>
                  <a:lnTo>
                    <a:pt x="396" y="751"/>
                  </a:lnTo>
                  <a:close/>
                  <a:moveTo>
                    <a:pt x="396" y="675"/>
                  </a:moveTo>
                  <a:cubicBezTo>
                    <a:pt x="384" y="675"/>
                    <a:pt x="372" y="675"/>
                    <a:pt x="359" y="675"/>
                  </a:cubicBezTo>
                  <a:cubicBezTo>
                    <a:pt x="326" y="675"/>
                    <a:pt x="292" y="675"/>
                    <a:pt x="259" y="675"/>
                  </a:cubicBezTo>
                  <a:cubicBezTo>
                    <a:pt x="220" y="675"/>
                    <a:pt x="181" y="675"/>
                    <a:pt x="142" y="675"/>
                  </a:cubicBezTo>
                  <a:cubicBezTo>
                    <a:pt x="112" y="675"/>
                    <a:pt x="81" y="675"/>
                    <a:pt x="51" y="675"/>
                  </a:cubicBezTo>
                  <a:cubicBezTo>
                    <a:pt x="45" y="675"/>
                    <a:pt x="38" y="675"/>
                    <a:pt x="31" y="675"/>
                  </a:cubicBezTo>
                  <a:cubicBezTo>
                    <a:pt x="31" y="143"/>
                    <a:pt x="31" y="143"/>
                    <a:pt x="31" y="143"/>
                  </a:cubicBezTo>
                  <a:cubicBezTo>
                    <a:pt x="396" y="143"/>
                    <a:pt x="396" y="143"/>
                    <a:pt x="396" y="143"/>
                  </a:cubicBezTo>
                  <a:lnTo>
                    <a:pt x="396" y="6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kern="0">
                <a:solidFill>
                  <a:srgbClr val="333333"/>
                </a:solidFill>
                <a:latin typeface="Segoe UI"/>
              </a:endParaRPr>
            </a:p>
          </p:txBody>
        </p:sp>
        <p:sp>
          <p:nvSpPr>
            <p:cNvPr id="54" name="Freeform 196"/>
            <p:cNvSpPr>
              <a:spLocks noEditPoints="1"/>
            </p:cNvSpPr>
            <p:nvPr/>
          </p:nvSpPr>
          <p:spPr bwMode="auto">
            <a:xfrm>
              <a:off x="-1323974" y="3055932"/>
              <a:ext cx="1258889" cy="225425"/>
            </a:xfrm>
            <a:custGeom>
              <a:avLst/>
              <a:gdLst>
                <a:gd name="T0" fmla="*/ 332 w 336"/>
                <a:gd name="T1" fmla="*/ 0 h 60"/>
                <a:gd name="T2" fmla="*/ 295 w 336"/>
                <a:gd name="T3" fmla="*/ 0 h 60"/>
                <a:gd name="T4" fmla="*/ 207 w 336"/>
                <a:gd name="T5" fmla="*/ 0 h 60"/>
                <a:gd name="T6" fmla="*/ 105 w 336"/>
                <a:gd name="T7" fmla="*/ 0 h 60"/>
                <a:gd name="T8" fmla="*/ 26 w 336"/>
                <a:gd name="T9" fmla="*/ 0 h 60"/>
                <a:gd name="T10" fmla="*/ 3 w 336"/>
                <a:gd name="T11" fmla="*/ 0 h 60"/>
                <a:gd name="T12" fmla="*/ 0 w 336"/>
                <a:gd name="T13" fmla="*/ 4 h 60"/>
                <a:gd name="T14" fmla="*/ 0 w 336"/>
                <a:gd name="T15" fmla="*/ 57 h 60"/>
                <a:gd name="T16" fmla="*/ 3 w 336"/>
                <a:gd name="T17" fmla="*/ 60 h 60"/>
                <a:gd name="T18" fmla="*/ 41 w 336"/>
                <a:gd name="T19" fmla="*/ 60 h 60"/>
                <a:gd name="T20" fmla="*/ 129 w 336"/>
                <a:gd name="T21" fmla="*/ 60 h 60"/>
                <a:gd name="T22" fmla="*/ 231 w 336"/>
                <a:gd name="T23" fmla="*/ 60 h 60"/>
                <a:gd name="T24" fmla="*/ 310 w 336"/>
                <a:gd name="T25" fmla="*/ 60 h 60"/>
                <a:gd name="T26" fmla="*/ 332 w 336"/>
                <a:gd name="T27" fmla="*/ 60 h 60"/>
                <a:gd name="T28" fmla="*/ 335 w 336"/>
                <a:gd name="T29" fmla="*/ 59 h 60"/>
                <a:gd name="T30" fmla="*/ 336 w 336"/>
                <a:gd name="T31" fmla="*/ 57 h 60"/>
                <a:gd name="T32" fmla="*/ 336 w 336"/>
                <a:gd name="T33" fmla="*/ 4 h 60"/>
                <a:gd name="T34" fmla="*/ 332 w 336"/>
                <a:gd name="T35" fmla="*/ 0 h 60"/>
                <a:gd name="T36" fmla="*/ 131 w 336"/>
                <a:gd name="T37" fmla="*/ 41 h 60"/>
                <a:gd name="T38" fmla="*/ 120 w 336"/>
                <a:gd name="T39" fmla="*/ 30 h 60"/>
                <a:gd name="T40" fmla="*/ 131 w 336"/>
                <a:gd name="T41" fmla="*/ 20 h 60"/>
                <a:gd name="T42" fmla="*/ 141 w 336"/>
                <a:gd name="T43" fmla="*/ 30 h 60"/>
                <a:gd name="T44" fmla="*/ 131 w 336"/>
                <a:gd name="T45" fmla="*/ 41 h 60"/>
                <a:gd name="T46" fmla="*/ 168 w 336"/>
                <a:gd name="T47" fmla="*/ 41 h 60"/>
                <a:gd name="T48" fmla="*/ 157 w 336"/>
                <a:gd name="T49" fmla="*/ 30 h 60"/>
                <a:gd name="T50" fmla="*/ 168 w 336"/>
                <a:gd name="T51" fmla="*/ 20 h 60"/>
                <a:gd name="T52" fmla="*/ 179 w 336"/>
                <a:gd name="T53" fmla="*/ 30 h 60"/>
                <a:gd name="T54" fmla="*/ 168 w 336"/>
                <a:gd name="T55" fmla="*/ 41 h 60"/>
                <a:gd name="T56" fmla="*/ 205 w 336"/>
                <a:gd name="T57" fmla="*/ 41 h 60"/>
                <a:gd name="T58" fmla="*/ 194 w 336"/>
                <a:gd name="T59" fmla="*/ 30 h 60"/>
                <a:gd name="T60" fmla="*/ 205 w 336"/>
                <a:gd name="T61" fmla="*/ 20 h 60"/>
                <a:gd name="T62" fmla="*/ 216 w 336"/>
                <a:gd name="T63" fmla="*/ 30 h 60"/>
                <a:gd name="T64" fmla="*/ 205 w 336"/>
                <a:gd name="T65" fmla="*/ 4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6" h="60">
                  <a:moveTo>
                    <a:pt x="332" y="0"/>
                  </a:moveTo>
                  <a:cubicBezTo>
                    <a:pt x="320" y="0"/>
                    <a:pt x="307" y="0"/>
                    <a:pt x="295" y="0"/>
                  </a:cubicBezTo>
                  <a:cubicBezTo>
                    <a:pt x="265" y="0"/>
                    <a:pt x="236" y="0"/>
                    <a:pt x="207" y="0"/>
                  </a:cubicBezTo>
                  <a:cubicBezTo>
                    <a:pt x="173" y="0"/>
                    <a:pt x="139" y="0"/>
                    <a:pt x="105" y="0"/>
                  </a:cubicBezTo>
                  <a:cubicBezTo>
                    <a:pt x="79" y="0"/>
                    <a:pt x="52" y="0"/>
                    <a:pt x="26" y="0"/>
                  </a:cubicBezTo>
                  <a:cubicBezTo>
                    <a:pt x="18" y="0"/>
                    <a:pt x="11" y="0"/>
                    <a:pt x="3" y="0"/>
                  </a:cubicBezTo>
                  <a:cubicBezTo>
                    <a:pt x="1" y="0"/>
                    <a:pt x="0" y="2"/>
                    <a:pt x="0" y="4"/>
                  </a:cubicBezTo>
                  <a:cubicBezTo>
                    <a:pt x="0" y="21"/>
                    <a:pt x="0" y="39"/>
                    <a:pt x="0" y="57"/>
                  </a:cubicBezTo>
                  <a:cubicBezTo>
                    <a:pt x="0" y="59"/>
                    <a:pt x="1" y="60"/>
                    <a:pt x="3" y="60"/>
                  </a:cubicBezTo>
                  <a:cubicBezTo>
                    <a:pt x="16" y="60"/>
                    <a:pt x="28" y="60"/>
                    <a:pt x="41" y="60"/>
                  </a:cubicBezTo>
                  <a:cubicBezTo>
                    <a:pt x="70" y="60"/>
                    <a:pt x="99" y="60"/>
                    <a:pt x="129" y="60"/>
                  </a:cubicBezTo>
                  <a:cubicBezTo>
                    <a:pt x="163" y="60"/>
                    <a:pt x="197" y="60"/>
                    <a:pt x="231" y="60"/>
                  </a:cubicBezTo>
                  <a:cubicBezTo>
                    <a:pt x="257" y="60"/>
                    <a:pt x="283" y="60"/>
                    <a:pt x="310" y="60"/>
                  </a:cubicBezTo>
                  <a:cubicBezTo>
                    <a:pt x="317" y="60"/>
                    <a:pt x="325" y="60"/>
                    <a:pt x="332" y="60"/>
                  </a:cubicBezTo>
                  <a:cubicBezTo>
                    <a:pt x="333" y="60"/>
                    <a:pt x="334" y="60"/>
                    <a:pt x="335" y="59"/>
                  </a:cubicBezTo>
                  <a:cubicBezTo>
                    <a:pt x="335" y="59"/>
                    <a:pt x="336" y="58"/>
                    <a:pt x="336" y="57"/>
                  </a:cubicBezTo>
                  <a:cubicBezTo>
                    <a:pt x="336" y="39"/>
                    <a:pt x="336" y="21"/>
                    <a:pt x="336" y="4"/>
                  </a:cubicBezTo>
                  <a:cubicBezTo>
                    <a:pt x="336" y="2"/>
                    <a:pt x="334" y="0"/>
                    <a:pt x="332" y="0"/>
                  </a:cubicBezTo>
                  <a:close/>
                  <a:moveTo>
                    <a:pt x="131" y="41"/>
                  </a:moveTo>
                  <a:cubicBezTo>
                    <a:pt x="125" y="41"/>
                    <a:pt x="120" y="36"/>
                    <a:pt x="120" y="30"/>
                  </a:cubicBezTo>
                  <a:cubicBezTo>
                    <a:pt x="120" y="24"/>
                    <a:pt x="125" y="20"/>
                    <a:pt x="131" y="20"/>
                  </a:cubicBezTo>
                  <a:cubicBezTo>
                    <a:pt x="136" y="20"/>
                    <a:pt x="141" y="24"/>
                    <a:pt x="141" y="30"/>
                  </a:cubicBezTo>
                  <a:cubicBezTo>
                    <a:pt x="141" y="36"/>
                    <a:pt x="136" y="41"/>
                    <a:pt x="131" y="41"/>
                  </a:cubicBezTo>
                  <a:close/>
                  <a:moveTo>
                    <a:pt x="168" y="41"/>
                  </a:moveTo>
                  <a:cubicBezTo>
                    <a:pt x="162" y="41"/>
                    <a:pt x="157" y="36"/>
                    <a:pt x="157" y="30"/>
                  </a:cubicBezTo>
                  <a:cubicBezTo>
                    <a:pt x="157" y="24"/>
                    <a:pt x="162" y="20"/>
                    <a:pt x="168" y="20"/>
                  </a:cubicBezTo>
                  <a:cubicBezTo>
                    <a:pt x="174" y="20"/>
                    <a:pt x="179" y="24"/>
                    <a:pt x="179" y="30"/>
                  </a:cubicBezTo>
                  <a:cubicBezTo>
                    <a:pt x="179" y="36"/>
                    <a:pt x="174" y="41"/>
                    <a:pt x="168" y="41"/>
                  </a:cubicBezTo>
                  <a:close/>
                  <a:moveTo>
                    <a:pt x="205" y="41"/>
                  </a:moveTo>
                  <a:cubicBezTo>
                    <a:pt x="199" y="41"/>
                    <a:pt x="194" y="36"/>
                    <a:pt x="194" y="30"/>
                  </a:cubicBezTo>
                  <a:cubicBezTo>
                    <a:pt x="194" y="24"/>
                    <a:pt x="199" y="20"/>
                    <a:pt x="205" y="20"/>
                  </a:cubicBezTo>
                  <a:cubicBezTo>
                    <a:pt x="211" y="20"/>
                    <a:pt x="216" y="24"/>
                    <a:pt x="216" y="30"/>
                  </a:cubicBezTo>
                  <a:cubicBezTo>
                    <a:pt x="216" y="36"/>
                    <a:pt x="211" y="41"/>
                    <a:pt x="20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kern="0">
                <a:solidFill>
                  <a:srgbClr val="333333"/>
                </a:solidFill>
                <a:latin typeface="Segoe UI"/>
              </a:endParaRPr>
            </a:p>
          </p:txBody>
        </p:sp>
        <p:sp>
          <p:nvSpPr>
            <p:cNvPr id="55" name="Freeform 197"/>
            <p:cNvSpPr>
              <a:spLocks noEditPoints="1"/>
            </p:cNvSpPr>
            <p:nvPr/>
          </p:nvSpPr>
          <p:spPr bwMode="auto">
            <a:xfrm>
              <a:off x="-1323974" y="2782883"/>
              <a:ext cx="1258889" cy="225425"/>
            </a:xfrm>
            <a:custGeom>
              <a:avLst/>
              <a:gdLst>
                <a:gd name="T0" fmla="*/ 332 w 336"/>
                <a:gd name="T1" fmla="*/ 0 h 60"/>
                <a:gd name="T2" fmla="*/ 295 w 336"/>
                <a:gd name="T3" fmla="*/ 0 h 60"/>
                <a:gd name="T4" fmla="*/ 207 w 336"/>
                <a:gd name="T5" fmla="*/ 0 h 60"/>
                <a:gd name="T6" fmla="*/ 105 w 336"/>
                <a:gd name="T7" fmla="*/ 0 h 60"/>
                <a:gd name="T8" fmla="*/ 26 w 336"/>
                <a:gd name="T9" fmla="*/ 0 h 60"/>
                <a:gd name="T10" fmla="*/ 3 w 336"/>
                <a:gd name="T11" fmla="*/ 0 h 60"/>
                <a:gd name="T12" fmla="*/ 0 w 336"/>
                <a:gd name="T13" fmla="*/ 4 h 60"/>
                <a:gd name="T14" fmla="*/ 0 w 336"/>
                <a:gd name="T15" fmla="*/ 56 h 60"/>
                <a:gd name="T16" fmla="*/ 3 w 336"/>
                <a:gd name="T17" fmla="*/ 60 h 60"/>
                <a:gd name="T18" fmla="*/ 41 w 336"/>
                <a:gd name="T19" fmla="*/ 60 h 60"/>
                <a:gd name="T20" fmla="*/ 129 w 336"/>
                <a:gd name="T21" fmla="*/ 60 h 60"/>
                <a:gd name="T22" fmla="*/ 231 w 336"/>
                <a:gd name="T23" fmla="*/ 60 h 60"/>
                <a:gd name="T24" fmla="*/ 310 w 336"/>
                <a:gd name="T25" fmla="*/ 60 h 60"/>
                <a:gd name="T26" fmla="*/ 332 w 336"/>
                <a:gd name="T27" fmla="*/ 60 h 60"/>
                <a:gd name="T28" fmla="*/ 335 w 336"/>
                <a:gd name="T29" fmla="*/ 59 h 60"/>
                <a:gd name="T30" fmla="*/ 336 w 336"/>
                <a:gd name="T31" fmla="*/ 56 h 60"/>
                <a:gd name="T32" fmla="*/ 336 w 336"/>
                <a:gd name="T33" fmla="*/ 4 h 60"/>
                <a:gd name="T34" fmla="*/ 332 w 336"/>
                <a:gd name="T35" fmla="*/ 0 h 60"/>
                <a:gd name="T36" fmla="*/ 131 w 336"/>
                <a:gd name="T37" fmla="*/ 41 h 60"/>
                <a:gd name="T38" fmla="*/ 120 w 336"/>
                <a:gd name="T39" fmla="*/ 30 h 60"/>
                <a:gd name="T40" fmla="*/ 131 w 336"/>
                <a:gd name="T41" fmla="*/ 19 h 60"/>
                <a:gd name="T42" fmla="*/ 141 w 336"/>
                <a:gd name="T43" fmla="*/ 30 h 60"/>
                <a:gd name="T44" fmla="*/ 131 w 336"/>
                <a:gd name="T45" fmla="*/ 41 h 60"/>
                <a:gd name="T46" fmla="*/ 168 w 336"/>
                <a:gd name="T47" fmla="*/ 41 h 60"/>
                <a:gd name="T48" fmla="*/ 157 w 336"/>
                <a:gd name="T49" fmla="*/ 30 h 60"/>
                <a:gd name="T50" fmla="*/ 168 w 336"/>
                <a:gd name="T51" fmla="*/ 19 h 60"/>
                <a:gd name="T52" fmla="*/ 179 w 336"/>
                <a:gd name="T53" fmla="*/ 30 h 60"/>
                <a:gd name="T54" fmla="*/ 168 w 336"/>
                <a:gd name="T55" fmla="*/ 41 h 60"/>
                <a:gd name="T56" fmla="*/ 205 w 336"/>
                <a:gd name="T57" fmla="*/ 41 h 60"/>
                <a:gd name="T58" fmla="*/ 194 w 336"/>
                <a:gd name="T59" fmla="*/ 30 h 60"/>
                <a:gd name="T60" fmla="*/ 205 w 336"/>
                <a:gd name="T61" fmla="*/ 19 h 60"/>
                <a:gd name="T62" fmla="*/ 216 w 336"/>
                <a:gd name="T63" fmla="*/ 30 h 60"/>
                <a:gd name="T64" fmla="*/ 205 w 336"/>
                <a:gd name="T65" fmla="*/ 4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6" h="60">
                  <a:moveTo>
                    <a:pt x="332" y="0"/>
                  </a:moveTo>
                  <a:cubicBezTo>
                    <a:pt x="320" y="0"/>
                    <a:pt x="307" y="0"/>
                    <a:pt x="295" y="0"/>
                  </a:cubicBezTo>
                  <a:cubicBezTo>
                    <a:pt x="265" y="0"/>
                    <a:pt x="236" y="0"/>
                    <a:pt x="207" y="0"/>
                  </a:cubicBezTo>
                  <a:cubicBezTo>
                    <a:pt x="173" y="0"/>
                    <a:pt x="139" y="0"/>
                    <a:pt x="105" y="0"/>
                  </a:cubicBezTo>
                  <a:cubicBezTo>
                    <a:pt x="79" y="0"/>
                    <a:pt x="52" y="0"/>
                    <a:pt x="26" y="0"/>
                  </a:cubicBezTo>
                  <a:cubicBezTo>
                    <a:pt x="18" y="0"/>
                    <a:pt x="11" y="0"/>
                    <a:pt x="3" y="0"/>
                  </a:cubicBezTo>
                  <a:cubicBezTo>
                    <a:pt x="1" y="0"/>
                    <a:pt x="0" y="2"/>
                    <a:pt x="0" y="4"/>
                  </a:cubicBezTo>
                  <a:cubicBezTo>
                    <a:pt x="0" y="21"/>
                    <a:pt x="0" y="39"/>
                    <a:pt x="0" y="56"/>
                  </a:cubicBezTo>
                  <a:cubicBezTo>
                    <a:pt x="0" y="58"/>
                    <a:pt x="1" y="60"/>
                    <a:pt x="3" y="60"/>
                  </a:cubicBezTo>
                  <a:cubicBezTo>
                    <a:pt x="16" y="60"/>
                    <a:pt x="28" y="60"/>
                    <a:pt x="41" y="60"/>
                  </a:cubicBezTo>
                  <a:cubicBezTo>
                    <a:pt x="70" y="60"/>
                    <a:pt x="99" y="60"/>
                    <a:pt x="129" y="60"/>
                  </a:cubicBezTo>
                  <a:cubicBezTo>
                    <a:pt x="163" y="60"/>
                    <a:pt x="197" y="60"/>
                    <a:pt x="231" y="60"/>
                  </a:cubicBezTo>
                  <a:cubicBezTo>
                    <a:pt x="257" y="60"/>
                    <a:pt x="283" y="60"/>
                    <a:pt x="310" y="60"/>
                  </a:cubicBezTo>
                  <a:cubicBezTo>
                    <a:pt x="317" y="60"/>
                    <a:pt x="325" y="60"/>
                    <a:pt x="332" y="60"/>
                  </a:cubicBezTo>
                  <a:cubicBezTo>
                    <a:pt x="333" y="60"/>
                    <a:pt x="334" y="60"/>
                    <a:pt x="335" y="59"/>
                  </a:cubicBezTo>
                  <a:cubicBezTo>
                    <a:pt x="335" y="58"/>
                    <a:pt x="336" y="58"/>
                    <a:pt x="336" y="56"/>
                  </a:cubicBezTo>
                  <a:cubicBezTo>
                    <a:pt x="336" y="39"/>
                    <a:pt x="336" y="21"/>
                    <a:pt x="336" y="4"/>
                  </a:cubicBezTo>
                  <a:cubicBezTo>
                    <a:pt x="336" y="2"/>
                    <a:pt x="334" y="0"/>
                    <a:pt x="332" y="0"/>
                  </a:cubicBezTo>
                  <a:close/>
                  <a:moveTo>
                    <a:pt x="131" y="41"/>
                  </a:moveTo>
                  <a:cubicBezTo>
                    <a:pt x="125" y="41"/>
                    <a:pt x="120" y="36"/>
                    <a:pt x="120" y="30"/>
                  </a:cubicBezTo>
                  <a:cubicBezTo>
                    <a:pt x="120" y="24"/>
                    <a:pt x="125" y="19"/>
                    <a:pt x="131" y="19"/>
                  </a:cubicBezTo>
                  <a:cubicBezTo>
                    <a:pt x="136" y="19"/>
                    <a:pt x="141" y="24"/>
                    <a:pt x="141" y="30"/>
                  </a:cubicBezTo>
                  <a:cubicBezTo>
                    <a:pt x="141" y="36"/>
                    <a:pt x="136" y="41"/>
                    <a:pt x="131" y="41"/>
                  </a:cubicBezTo>
                  <a:close/>
                  <a:moveTo>
                    <a:pt x="168" y="41"/>
                  </a:moveTo>
                  <a:cubicBezTo>
                    <a:pt x="162" y="41"/>
                    <a:pt x="157" y="36"/>
                    <a:pt x="157" y="30"/>
                  </a:cubicBezTo>
                  <a:cubicBezTo>
                    <a:pt x="157" y="24"/>
                    <a:pt x="162" y="19"/>
                    <a:pt x="168" y="19"/>
                  </a:cubicBezTo>
                  <a:cubicBezTo>
                    <a:pt x="174" y="19"/>
                    <a:pt x="179" y="24"/>
                    <a:pt x="179" y="30"/>
                  </a:cubicBezTo>
                  <a:cubicBezTo>
                    <a:pt x="179" y="36"/>
                    <a:pt x="174" y="41"/>
                    <a:pt x="168" y="41"/>
                  </a:cubicBezTo>
                  <a:close/>
                  <a:moveTo>
                    <a:pt x="205" y="41"/>
                  </a:moveTo>
                  <a:cubicBezTo>
                    <a:pt x="199" y="41"/>
                    <a:pt x="194" y="36"/>
                    <a:pt x="194" y="30"/>
                  </a:cubicBezTo>
                  <a:cubicBezTo>
                    <a:pt x="194" y="24"/>
                    <a:pt x="199" y="19"/>
                    <a:pt x="205" y="19"/>
                  </a:cubicBezTo>
                  <a:cubicBezTo>
                    <a:pt x="211" y="19"/>
                    <a:pt x="216" y="24"/>
                    <a:pt x="216" y="30"/>
                  </a:cubicBezTo>
                  <a:cubicBezTo>
                    <a:pt x="216" y="36"/>
                    <a:pt x="211" y="41"/>
                    <a:pt x="20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kern="0">
                <a:solidFill>
                  <a:srgbClr val="333333"/>
                </a:solidFill>
                <a:latin typeface="Segoe UI"/>
              </a:endParaRPr>
            </a:p>
          </p:txBody>
        </p:sp>
        <p:sp>
          <p:nvSpPr>
            <p:cNvPr id="56" name="Freeform 198"/>
            <p:cNvSpPr>
              <a:spLocks noEditPoints="1"/>
            </p:cNvSpPr>
            <p:nvPr/>
          </p:nvSpPr>
          <p:spPr bwMode="auto">
            <a:xfrm>
              <a:off x="-1323974" y="2508245"/>
              <a:ext cx="1258889" cy="225425"/>
            </a:xfrm>
            <a:custGeom>
              <a:avLst/>
              <a:gdLst>
                <a:gd name="T0" fmla="*/ 332 w 336"/>
                <a:gd name="T1" fmla="*/ 0 h 60"/>
                <a:gd name="T2" fmla="*/ 295 w 336"/>
                <a:gd name="T3" fmla="*/ 0 h 60"/>
                <a:gd name="T4" fmla="*/ 207 w 336"/>
                <a:gd name="T5" fmla="*/ 0 h 60"/>
                <a:gd name="T6" fmla="*/ 105 w 336"/>
                <a:gd name="T7" fmla="*/ 0 h 60"/>
                <a:gd name="T8" fmla="*/ 26 w 336"/>
                <a:gd name="T9" fmla="*/ 0 h 60"/>
                <a:gd name="T10" fmla="*/ 3 w 336"/>
                <a:gd name="T11" fmla="*/ 0 h 60"/>
                <a:gd name="T12" fmla="*/ 0 w 336"/>
                <a:gd name="T13" fmla="*/ 3 h 60"/>
                <a:gd name="T14" fmla="*/ 0 w 336"/>
                <a:gd name="T15" fmla="*/ 56 h 60"/>
                <a:gd name="T16" fmla="*/ 3 w 336"/>
                <a:gd name="T17" fmla="*/ 60 h 60"/>
                <a:gd name="T18" fmla="*/ 41 w 336"/>
                <a:gd name="T19" fmla="*/ 60 h 60"/>
                <a:gd name="T20" fmla="*/ 129 w 336"/>
                <a:gd name="T21" fmla="*/ 60 h 60"/>
                <a:gd name="T22" fmla="*/ 231 w 336"/>
                <a:gd name="T23" fmla="*/ 60 h 60"/>
                <a:gd name="T24" fmla="*/ 310 w 336"/>
                <a:gd name="T25" fmla="*/ 60 h 60"/>
                <a:gd name="T26" fmla="*/ 332 w 336"/>
                <a:gd name="T27" fmla="*/ 60 h 60"/>
                <a:gd name="T28" fmla="*/ 335 w 336"/>
                <a:gd name="T29" fmla="*/ 59 h 60"/>
                <a:gd name="T30" fmla="*/ 336 w 336"/>
                <a:gd name="T31" fmla="*/ 56 h 60"/>
                <a:gd name="T32" fmla="*/ 336 w 336"/>
                <a:gd name="T33" fmla="*/ 3 h 60"/>
                <a:gd name="T34" fmla="*/ 332 w 336"/>
                <a:gd name="T35" fmla="*/ 0 h 60"/>
                <a:gd name="T36" fmla="*/ 131 w 336"/>
                <a:gd name="T37" fmla="*/ 40 h 60"/>
                <a:gd name="T38" fmla="*/ 120 w 336"/>
                <a:gd name="T39" fmla="*/ 30 h 60"/>
                <a:gd name="T40" fmla="*/ 131 w 336"/>
                <a:gd name="T41" fmla="*/ 19 h 60"/>
                <a:gd name="T42" fmla="*/ 141 w 336"/>
                <a:gd name="T43" fmla="*/ 30 h 60"/>
                <a:gd name="T44" fmla="*/ 131 w 336"/>
                <a:gd name="T45" fmla="*/ 40 h 60"/>
                <a:gd name="T46" fmla="*/ 168 w 336"/>
                <a:gd name="T47" fmla="*/ 40 h 60"/>
                <a:gd name="T48" fmla="*/ 157 w 336"/>
                <a:gd name="T49" fmla="*/ 30 h 60"/>
                <a:gd name="T50" fmla="*/ 168 w 336"/>
                <a:gd name="T51" fmla="*/ 19 h 60"/>
                <a:gd name="T52" fmla="*/ 179 w 336"/>
                <a:gd name="T53" fmla="*/ 30 h 60"/>
                <a:gd name="T54" fmla="*/ 168 w 336"/>
                <a:gd name="T55" fmla="*/ 40 h 60"/>
                <a:gd name="T56" fmla="*/ 205 w 336"/>
                <a:gd name="T57" fmla="*/ 40 h 60"/>
                <a:gd name="T58" fmla="*/ 194 w 336"/>
                <a:gd name="T59" fmla="*/ 30 h 60"/>
                <a:gd name="T60" fmla="*/ 205 w 336"/>
                <a:gd name="T61" fmla="*/ 19 h 60"/>
                <a:gd name="T62" fmla="*/ 216 w 336"/>
                <a:gd name="T63" fmla="*/ 30 h 60"/>
                <a:gd name="T64" fmla="*/ 205 w 336"/>
                <a:gd name="T65" fmla="*/ 4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6" h="60">
                  <a:moveTo>
                    <a:pt x="332" y="0"/>
                  </a:moveTo>
                  <a:cubicBezTo>
                    <a:pt x="320" y="0"/>
                    <a:pt x="307" y="0"/>
                    <a:pt x="295" y="0"/>
                  </a:cubicBezTo>
                  <a:cubicBezTo>
                    <a:pt x="265" y="0"/>
                    <a:pt x="236" y="0"/>
                    <a:pt x="207" y="0"/>
                  </a:cubicBezTo>
                  <a:cubicBezTo>
                    <a:pt x="173" y="0"/>
                    <a:pt x="139" y="0"/>
                    <a:pt x="105" y="0"/>
                  </a:cubicBezTo>
                  <a:cubicBezTo>
                    <a:pt x="79" y="0"/>
                    <a:pt x="52" y="0"/>
                    <a:pt x="26" y="0"/>
                  </a:cubicBezTo>
                  <a:cubicBezTo>
                    <a:pt x="18" y="0"/>
                    <a:pt x="11" y="0"/>
                    <a:pt x="3" y="0"/>
                  </a:cubicBezTo>
                  <a:cubicBezTo>
                    <a:pt x="1" y="0"/>
                    <a:pt x="0" y="1"/>
                    <a:pt x="0" y="3"/>
                  </a:cubicBezTo>
                  <a:cubicBezTo>
                    <a:pt x="0" y="21"/>
                    <a:pt x="0" y="39"/>
                    <a:pt x="0" y="56"/>
                  </a:cubicBezTo>
                  <a:cubicBezTo>
                    <a:pt x="0" y="58"/>
                    <a:pt x="1" y="60"/>
                    <a:pt x="3" y="60"/>
                  </a:cubicBezTo>
                  <a:cubicBezTo>
                    <a:pt x="16" y="60"/>
                    <a:pt x="28" y="60"/>
                    <a:pt x="41" y="60"/>
                  </a:cubicBezTo>
                  <a:cubicBezTo>
                    <a:pt x="70" y="60"/>
                    <a:pt x="99" y="60"/>
                    <a:pt x="129" y="60"/>
                  </a:cubicBezTo>
                  <a:cubicBezTo>
                    <a:pt x="163" y="60"/>
                    <a:pt x="197" y="60"/>
                    <a:pt x="231" y="60"/>
                  </a:cubicBezTo>
                  <a:cubicBezTo>
                    <a:pt x="257" y="60"/>
                    <a:pt x="283" y="60"/>
                    <a:pt x="310" y="60"/>
                  </a:cubicBezTo>
                  <a:cubicBezTo>
                    <a:pt x="317" y="60"/>
                    <a:pt x="325" y="60"/>
                    <a:pt x="332" y="60"/>
                  </a:cubicBezTo>
                  <a:cubicBezTo>
                    <a:pt x="333" y="60"/>
                    <a:pt x="334" y="59"/>
                    <a:pt x="335" y="59"/>
                  </a:cubicBezTo>
                  <a:cubicBezTo>
                    <a:pt x="335" y="58"/>
                    <a:pt x="336" y="57"/>
                    <a:pt x="336" y="56"/>
                  </a:cubicBezTo>
                  <a:cubicBezTo>
                    <a:pt x="336" y="39"/>
                    <a:pt x="336" y="21"/>
                    <a:pt x="336" y="3"/>
                  </a:cubicBezTo>
                  <a:cubicBezTo>
                    <a:pt x="336" y="1"/>
                    <a:pt x="334" y="0"/>
                    <a:pt x="332" y="0"/>
                  </a:cubicBezTo>
                  <a:close/>
                  <a:moveTo>
                    <a:pt x="131" y="40"/>
                  </a:moveTo>
                  <a:cubicBezTo>
                    <a:pt x="125" y="40"/>
                    <a:pt x="120" y="36"/>
                    <a:pt x="120" y="30"/>
                  </a:cubicBezTo>
                  <a:cubicBezTo>
                    <a:pt x="120" y="24"/>
                    <a:pt x="125" y="19"/>
                    <a:pt x="131" y="19"/>
                  </a:cubicBezTo>
                  <a:cubicBezTo>
                    <a:pt x="136" y="19"/>
                    <a:pt x="141" y="24"/>
                    <a:pt x="141" y="30"/>
                  </a:cubicBezTo>
                  <a:cubicBezTo>
                    <a:pt x="141" y="36"/>
                    <a:pt x="136" y="40"/>
                    <a:pt x="131" y="40"/>
                  </a:cubicBezTo>
                  <a:close/>
                  <a:moveTo>
                    <a:pt x="168" y="40"/>
                  </a:moveTo>
                  <a:cubicBezTo>
                    <a:pt x="162" y="40"/>
                    <a:pt x="157" y="36"/>
                    <a:pt x="157" y="30"/>
                  </a:cubicBezTo>
                  <a:cubicBezTo>
                    <a:pt x="157" y="24"/>
                    <a:pt x="162" y="19"/>
                    <a:pt x="168" y="19"/>
                  </a:cubicBezTo>
                  <a:cubicBezTo>
                    <a:pt x="174" y="19"/>
                    <a:pt x="179" y="24"/>
                    <a:pt x="179" y="30"/>
                  </a:cubicBezTo>
                  <a:cubicBezTo>
                    <a:pt x="179" y="36"/>
                    <a:pt x="174" y="40"/>
                    <a:pt x="168" y="40"/>
                  </a:cubicBezTo>
                  <a:close/>
                  <a:moveTo>
                    <a:pt x="205" y="40"/>
                  </a:moveTo>
                  <a:cubicBezTo>
                    <a:pt x="199" y="40"/>
                    <a:pt x="194" y="36"/>
                    <a:pt x="194" y="30"/>
                  </a:cubicBezTo>
                  <a:cubicBezTo>
                    <a:pt x="194" y="24"/>
                    <a:pt x="199" y="19"/>
                    <a:pt x="205" y="19"/>
                  </a:cubicBezTo>
                  <a:cubicBezTo>
                    <a:pt x="211" y="19"/>
                    <a:pt x="216" y="24"/>
                    <a:pt x="216" y="30"/>
                  </a:cubicBezTo>
                  <a:cubicBezTo>
                    <a:pt x="216" y="36"/>
                    <a:pt x="211" y="40"/>
                    <a:pt x="205"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kern="0">
                <a:solidFill>
                  <a:srgbClr val="333333"/>
                </a:solidFill>
                <a:latin typeface="Segoe UI"/>
              </a:endParaRPr>
            </a:p>
          </p:txBody>
        </p:sp>
        <p:sp>
          <p:nvSpPr>
            <p:cNvPr id="57" name="Freeform 199"/>
            <p:cNvSpPr>
              <a:spLocks noEditPoints="1"/>
            </p:cNvSpPr>
            <p:nvPr/>
          </p:nvSpPr>
          <p:spPr bwMode="auto">
            <a:xfrm>
              <a:off x="-1323974" y="2230434"/>
              <a:ext cx="1258889" cy="230187"/>
            </a:xfrm>
            <a:custGeom>
              <a:avLst/>
              <a:gdLst>
                <a:gd name="T0" fmla="*/ 332 w 336"/>
                <a:gd name="T1" fmla="*/ 0 h 61"/>
                <a:gd name="T2" fmla="*/ 295 w 336"/>
                <a:gd name="T3" fmla="*/ 0 h 61"/>
                <a:gd name="T4" fmla="*/ 207 w 336"/>
                <a:gd name="T5" fmla="*/ 0 h 61"/>
                <a:gd name="T6" fmla="*/ 105 w 336"/>
                <a:gd name="T7" fmla="*/ 0 h 61"/>
                <a:gd name="T8" fmla="*/ 26 w 336"/>
                <a:gd name="T9" fmla="*/ 0 h 61"/>
                <a:gd name="T10" fmla="*/ 3 w 336"/>
                <a:gd name="T11" fmla="*/ 0 h 61"/>
                <a:gd name="T12" fmla="*/ 0 w 336"/>
                <a:gd name="T13" fmla="*/ 4 h 61"/>
                <a:gd name="T14" fmla="*/ 0 w 336"/>
                <a:gd name="T15" fmla="*/ 57 h 61"/>
                <a:gd name="T16" fmla="*/ 3 w 336"/>
                <a:gd name="T17" fmla="*/ 61 h 61"/>
                <a:gd name="T18" fmla="*/ 41 w 336"/>
                <a:gd name="T19" fmla="*/ 61 h 61"/>
                <a:gd name="T20" fmla="*/ 129 w 336"/>
                <a:gd name="T21" fmla="*/ 61 h 61"/>
                <a:gd name="T22" fmla="*/ 231 w 336"/>
                <a:gd name="T23" fmla="*/ 61 h 61"/>
                <a:gd name="T24" fmla="*/ 310 w 336"/>
                <a:gd name="T25" fmla="*/ 61 h 61"/>
                <a:gd name="T26" fmla="*/ 332 w 336"/>
                <a:gd name="T27" fmla="*/ 61 h 61"/>
                <a:gd name="T28" fmla="*/ 335 w 336"/>
                <a:gd name="T29" fmla="*/ 59 h 61"/>
                <a:gd name="T30" fmla="*/ 336 w 336"/>
                <a:gd name="T31" fmla="*/ 57 h 61"/>
                <a:gd name="T32" fmla="*/ 336 w 336"/>
                <a:gd name="T33" fmla="*/ 4 h 61"/>
                <a:gd name="T34" fmla="*/ 332 w 336"/>
                <a:gd name="T35" fmla="*/ 0 h 61"/>
                <a:gd name="T36" fmla="*/ 131 w 336"/>
                <a:gd name="T37" fmla="*/ 41 h 61"/>
                <a:gd name="T38" fmla="*/ 120 w 336"/>
                <a:gd name="T39" fmla="*/ 30 h 61"/>
                <a:gd name="T40" fmla="*/ 131 w 336"/>
                <a:gd name="T41" fmla="*/ 20 h 61"/>
                <a:gd name="T42" fmla="*/ 141 w 336"/>
                <a:gd name="T43" fmla="*/ 30 h 61"/>
                <a:gd name="T44" fmla="*/ 131 w 336"/>
                <a:gd name="T45" fmla="*/ 41 h 61"/>
                <a:gd name="T46" fmla="*/ 168 w 336"/>
                <a:gd name="T47" fmla="*/ 41 h 61"/>
                <a:gd name="T48" fmla="*/ 157 w 336"/>
                <a:gd name="T49" fmla="*/ 30 h 61"/>
                <a:gd name="T50" fmla="*/ 168 w 336"/>
                <a:gd name="T51" fmla="*/ 20 h 61"/>
                <a:gd name="T52" fmla="*/ 179 w 336"/>
                <a:gd name="T53" fmla="*/ 30 h 61"/>
                <a:gd name="T54" fmla="*/ 168 w 336"/>
                <a:gd name="T55" fmla="*/ 41 h 61"/>
                <a:gd name="T56" fmla="*/ 205 w 336"/>
                <a:gd name="T57" fmla="*/ 41 h 61"/>
                <a:gd name="T58" fmla="*/ 194 w 336"/>
                <a:gd name="T59" fmla="*/ 30 h 61"/>
                <a:gd name="T60" fmla="*/ 205 w 336"/>
                <a:gd name="T61" fmla="*/ 20 h 61"/>
                <a:gd name="T62" fmla="*/ 216 w 336"/>
                <a:gd name="T63" fmla="*/ 30 h 61"/>
                <a:gd name="T64" fmla="*/ 205 w 336"/>
                <a:gd name="T65" fmla="*/ 4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6" h="61">
                  <a:moveTo>
                    <a:pt x="332" y="0"/>
                  </a:moveTo>
                  <a:cubicBezTo>
                    <a:pt x="320" y="0"/>
                    <a:pt x="307" y="0"/>
                    <a:pt x="295" y="0"/>
                  </a:cubicBezTo>
                  <a:cubicBezTo>
                    <a:pt x="265" y="0"/>
                    <a:pt x="236" y="0"/>
                    <a:pt x="207" y="0"/>
                  </a:cubicBezTo>
                  <a:cubicBezTo>
                    <a:pt x="173" y="0"/>
                    <a:pt x="139" y="0"/>
                    <a:pt x="105" y="0"/>
                  </a:cubicBezTo>
                  <a:cubicBezTo>
                    <a:pt x="79" y="0"/>
                    <a:pt x="52" y="0"/>
                    <a:pt x="26" y="0"/>
                  </a:cubicBezTo>
                  <a:cubicBezTo>
                    <a:pt x="18" y="0"/>
                    <a:pt x="11" y="0"/>
                    <a:pt x="3" y="0"/>
                  </a:cubicBezTo>
                  <a:cubicBezTo>
                    <a:pt x="1" y="0"/>
                    <a:pt x="0" y="2"/>
                    <a:pt x="0" y="4"/>
                  </a:cubicBezTo>
                  <a:cubicBezTo>
                    <a:pt x="0" y="22"/>
                    <a:pt x="0" y="39"/>
                    <a:pt x="0" y="57"/>
                  </a:cubicBezTo>
                  <a:cubicBezTo>
                    <a:pt x="0" y="59"/>
                    <a:pt x="1" y="61"/>
                    <a:pt x="3" y="61"/>
                  </a:cubicBezTo>
                  <a:cubicBezTo>
                    <a:pt x="16" y="61"/>
                    <a:pt x="28" y="61"/>
                    <a:pt x="41" y="61"/>
                  </a:cubicBezTo>
                  <a:cubicBezTo>
                    <a:pt x="70" y="61"/>
                    <a:pt x="99" y="61"/>
                    <a:pt x="129" y="61"/>
                  </a:cubicBezTo>
                  <a:cubicBezTo>
                    <a:pt x="163" y="61"/>
                    <a:pt x="197" y="61"/>
                    <a:pt x="231" y="61"/>
                  </a:cubicBezTo>
                  <a:cubicBezTo>
                    <a:pt x="257" y="61"/>
                    <a:pt x="283" y="61"/>
                    <a:pt x="310" y="61"/>
                  </a:cubicBezTo>
                  <a:cubicBezTo>
                    <a:pt x="317" y="61"/>
                    <a:pt x="325" y="61"/>
                    <a:pt x="332" y="61"/>
                  </a:cubicBezTo>
                  <a:cubicBezTo>
                    <a:pt x="333" y="61"/>
                    <a:pt x="334" y="60"/>
                    <a:pt x="335" y="59"/>
                  </a:cubicBezTo>
                  <a:cubicBezTo>
                    <a:pt x="335" y="59"/>
                    <a:pt x="336" y="58"/>
                    <a:pt x="336" y="57"/>
                  </a:cubicBezTo>
                  <a:cubicBezTo>
                    <a:pt x="336" y="39"/>
                    <a:pt x="336" y="22"/>
                    <a:pt x="336" y="4"/>
                  </a:cubicBezTo>
                  <a:cubicBezTo>
                    <a:pt x="336" y="2"/>
                    <a:pt x="334" y="0"/>
                    <a:pt x="332" y="0"/>
                  </a:cubicBezTo>
                  <a:close/>
                  <a:moveTo>
                    <a:pt x="131" y="41"/>
                  </a:moveTo>
                  <a:cubicBezTo>
                    <a:pt x="125" y="41"/>
                    <a:pt x="120" y="36"/>
                    <a:pt x="120" y="30"/>
                  </a:cubicBezTo>
                  <a:cubicBezTo>
                    <a:pt x="120" y="25"/>
                    <a:pt x="125" y="20"/>
                    <a:pt x="131" y="20"/>
                  </a:cubicBezTo>
                  <a:cubicBezTo>
                    <a:pt x="136" y="20"/>
                    <a:pt x="141" y="25"/>
                    <a:pt x="141" y="30"/>
                  </a:cubicBezTo>
                  <a:cubicBezTo>
                    <a:pt x="141" y="36"/>
                    <a:pt x="136" y="41"/>
                    <a:pt x="131" y="41"/>
                  </a:cubicBezTo>
                  <a:close/>
                  <a:moveTo>
                    <a:pt x="168" y="41"/>
                  </a:moveTo>
                  <a:cubicBezTo>
                    <a:pt x="162" y="41"/>
                    <a:pt x="157" y="36"/>
                    <a:pt x="157" y="30"/>
                  </a:cubicBezTo>
                  <a:cubicBezTo>
                    <a:pt x="157" y="25"/>
                    <a:pt x="162" y="20"/>
                    <a:pt x="168" y="20"/>
                  </a:cubicBezTo>
                  <a:cubicBezTo>
                    <a:pt x="174" y="20"/>
                    <a:pt x="179" y="25"/>
                    <a:pt x="179" y="30"/>
                  </a:cubicBezTo>
                  <a:cubicBezTo>
                    <a:pt x="179" y="36"/>
                    <a:pt x="174" y="41"/>
                    <a:pt x="168" y="41"/>
                  </a:cubicBezTo>
                  <a:close/>
                  <a:moveTo>
                    <a:pt x="205" y="41"/>
                  </a:moveTo>
                  <a:cubicBezTo>
                    <a:pt x="199" y="41"/>
                    <a:pt x="194" y="36"/>
                    <a:pt x="194" y="30"/>
                  </a:cubicBezTo>
                  <a:cubicBezTo>
                    <a:pt x="194" y="25"/>
                    <a:pt x="199" y="20"/>
                    <a:pt x="205" y="20"/>
                  </a:cubicBezTo>
                  <a:cubicBezTo>
                    <a:pt x="211" y="20"/>
                    <a:pt x="216" y="25"/>
                    <a:pt x="216" y="30"/>
                  </a:cubicBezTo>
                  <a:cubicBezTo>
                    <a:pt x="216" y="36"/>
                    <a:pt x="211" y="41"/>
                    <a:pt x="20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kern="0">
                <a:solidFill>
                  <a:srgbClr val="333333"/>
                </a:solidFill>
                <a:latin typeface="Segoe UI"/>
              </a:endParaRPr>
            </a:p>
          </p:txBody>
        </p:sp>
        <p:sp>
          <p:nvSpPr>
            <p:cNvPr id="58" name="Freeform 200"/>
            <p:cNvSpPr>
              <a:spLocks noEditPoints="1"/>
            </p:cNvSpPr>
            <p:nvPr/>
          </p:nvSpPr>
          <p:spPr bwMode="auto">
            <a:xfrm>
              <a:off x="-1323974" y="1957385"/>
              <a:ext cx="1258889" cy="225425"/>
            </a:xfrm>
            <a:custGeom>
              <a:avLst/>
              <a:gdLst>
                <a:gd name="T0" fmla="*/ 332 w 336"/>
                <a:gd name="T1" fmla="*/ 0 h 60"/>
                <a:gd name="T2" fmla="*/ 295 w 336"/>
                <a:gd name="T3" fmla="*/ 0 h 60"/>
                <a:gd name="T4" fmla="*/ 207 w 336"/>
                <a:gd name="T5" fmla="*/ 0 h 60"/>
                <a:gd name="T6" fmla="*/ 105 w 336"/>
                <a:gd name="T7" fmla="*/ 0 h 60"/>
                <a:gd name="T8" fmla="*/ 26 w 336"/>
                <a:gd name="T9" fmla="*/ 0 h 60"/>
                <a:gd name="T10" fmla="*/ 3 w 336"/>
                <a:gd name="T11" fmla="*/ 0 h 60"/>
                <a:gd name="T12" fmla="*/ 0 w 336"/>
                <a:gd name="T13" fmla="*/ 4 h 60"/>
                <a:gd name="T14" fmla="*/ 0 w 336"/>
                <a:gd name="T15" fmla="*/ 57 h 60"/>
                <a:gd name="T16" fmla="*/ 3 w 336"/>
                <a:gd name="T17" fmla="*/ 60 h 60"/>
                <a:gd name="T18" fmla="*/ 41 w 336"/>
                <a:gd name="T19" fmla="*/ 60 h 60"/>
                <a:gd name="T20" fmla="*/ 129 w 336"/>
                <a:gd name="T21" fmla="*/ 60 h 60"/>
                <a:gd name="T22" fmla="*/ 231 w 336"/>
                <a:gd name="T23" fmla="*/ 60 h 60"/>
                <a:gd name="T24" fmla="*/ 310 w 336"/>
                <a:gd name="T25" fmla="*/ 60 h 60"/>
                <a:gd name="T26" fmla="*/ 332 w 336"/>
                <a:gd name="T27" fmla="*/ 60 h 60"/>
                <a:gd name="T28" fmla="*/ 335 w 336"/>
                <a:gd name="T29" fmla="*/ 59 h 60"/>
                <a:gd name="T30" fmla="*/ 336 w 336"/>
                <a:gd name="T31" fmla="*/ 57 h 60"/>
                <a:gd name="T32" fmla="*/ 336 w 336"/>
                <a:gd name="T33" fmla="*/ 4 h 60"/>
                <a:gd name="T34" fmla="*/ 332 w 336"/>
                <a:gd name="T35" fmla="*/ 0 h 60"/>
                <a:gd name="T36" fmla="*/ 131 w 336"/>
                <a:gd name="T37" fmla="*/ 41 h 60"/>
                <a:gd name="T38" fmla="*/ 120 w 336"/>
                <a:gd name="T39" fmla="*/ 30 h 60"/>
                <a:gd name="T40" fmla="*/ 131 w 336"/>
                <a:gd name="T41" fmla="*/ 19 h 60"/>
                <a:gd name="T42" fmla="*/ 141 w 336"/>
                <a:gd name="T43" fmla="*/ 30 h 60"/>
                <a:gd name="T44" fmla="*/ 131 w 336"/>
                <a:gd name="T45" fmla="*/ 41 h 60"/>
                <a:gd name="T46" fmla="*/ 168 w 336"/>
                <a:gd name="T47" fmla="*/ 41 h 60"/>
                <a:gd name="T48" fmla="*/ 157 w 336"/>
                <a:gd name="T49" fmla="*/ 30 h 60"/>
                <a:gd name="T50" fmla="*/ 168 w 336"/>
                <a:gd name="T51" fmla="*/ 19 h 60"/>
                <a:gd name="T52" fmla="*/ 179 w 336"/>
                <a:gd name="T53" fmla="*/ 30 h 60"/>
                <a:gd name="T54" fmla="*/ 168 w 336"/>
                <a:gd name="T55" fmla="*/ 41 h 60"/>
                <a:gd name="T56" fmla="*/ 205 w 336"/>
                <a:gd name="T57" fmla="*/ 41 h 60"/>
                <a:gd name="T58" fmla="*/ 194 w 336"/>
                <a:gd name="T59" fmla="*/ 30 h 60"/>
                <a:gd name="T60" fmla="*/ 205 w 336"/>
                <a:gd name="T61" fmla="*/ 19 h 60"/>
                <a:gd name="T62" fmla="*/ 216 w 336"/>
                <a:gd name="T63" fmla="*/ 30 h 60"/>
                <a:gd name="T64" fmla="*/ 205 w 336"/>
                <a:gd name="T65" fmla="*/ 4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6" h="60">
                  <a:moveTo>
                    <a:pt x="332" y="0"/>
                  </a:moveTo>
                  <a:cubicBezTo>
                    <a:pt x="320" y="0"/>
                    <a:pt x="307" y="0"/>
                    <a:pt x="295" y="0"/>
                  </a:cubicBezTo>
                  <a:cubicBezTo>
                    <a:pt x="265" y="0"/>
                    <a:pt x="236" y="0"/>
                    <a:pt x="207" y="0"/>
                  </a:cubicBezTo>
                  <a:cubicBezTo>
                    <a:pt x="173" y="0"/>
                    <a:pt x="139" y="0"/>
                    <a:pt x="105" y="0"/>
                  </a:cubicBezTo>
                  <a:cubicBezTo>
                    <a:pt x="79" y="0"/>
                    <a:pt x="52" y="0"/>
                    <a:pt x="26" y="0"/>
                  </a:cubicBezTo>
                  <a:cubicBezTo>
                    <a:pt x="18" y="0"/>
                    <a:pt x="11" y="0"/>
                    <a:pt x="3" y="0"/>
                  </a:cubicBezTo>
                  <a:cubicBezTo>
                    <a:pt x="1" y="0"/>
                    <a:pt x="0" y="2"/>
                    <a:pt x="0" y="4"/>
                  </a:cubicBezTo>
                  <a:cubicBezTo>
                    <a:pt x="0" y="21"/>
                    <a:pt x="0" y="39"/>
                    <a:pt x="0" y="57"/>
                  </a:cubicBezTo>
                  <a:cubicBezTo>
                    <a:pt x="0" y="59"/>
                    <a:pt x="1" y="60"/>
                    <a:pt x="3" y="60"/>
                  </a:cubicBezTo>
                  <a:cubicBezTo>
                    <a:pt x="16" y="60"/>
                    <a:pt x="28" y="60"/>
                    <a:pt x="41" y="60"/>
                  </a:cubicBezTo>
                  <a:cubicBezTo>
                    <a:pt x="70" y="60"/>
                    <a:pt x="99" y="60"/>
                    <a:pt x="129" y="60"/>
                  </a:cubicBezTo>
                  <a:cubicBezTo>
                    <a:pt x="163" y="60"/>
                    <a:pt x="197" y="60"/>
                    <a:pt x="231" y="60"/>
                  </a:cubicBezTo>
                  <a:cubicBezTo>
                    <a:pt x="257" y="60"/>
                    <a:pt x="283" y="60"/>
                    <a:pt x="310" y="60"/>
                  </a:cubicBezTo>
                  <a:cubicBezTo>
                    <a:pt x="317" y="60"/>
                    <a:pt x="325" y="60"/>
                    <a:pt x="332" y="60"/>
                  </a:cubicBezTo>
                  <a:cubicBezTo>
                    <a:pt x="333" y="60"/>
                    <a:pt x="334" y="60"/>
                    <a:pt x="335" y="59"/>
                  </a:cubicBezTo>
                  <a:cubicBezTo>
                    <a:pt x="335" y="59"/>
                    <a:pt x="336" y="58"/>
                    <a:pt x="336" y="57"/>
                  </a:cubicBezTo>
                  <a:cubicBezTo>
                    <a:pt x="336" y="39"/>
                    <a:pt x="336" y="21"/>
                    <a:pt x="336" y="4"/>
                  </a:cubicBezTo>
                  <a:cubicBezTo>
                    <a:pt x="336" y="2"/>
                    <a:pt x="334" y="0"/>
                    <a:pt x="332" y="0"/>
                  </a:cubicBezTo>
                  <a:close/>
                  <a:moveTo>
                    <a:pt x="131" y="41"/>
                  </a:moveTo>
                  <a:cubicBezTo>
                    <a:pt x="125" y="41"/>
                    <a:pt x="120" y="36"/>
                    <a:pt x="120" y="30"/>
                  </a:cubicBezTo>
                  <a:cubicBezTo>
                    <a:pt x="120" y="24"/>
                    <a:pt x="125" y="19"/>
                    <a:pt x="131" y="19"/>
                  </a:cubicBezTo>
                  <a:cubicBezTo>
                    <a:pt x="136" y="19"/>
                    <a:pt x="141" y="24"/>
                    <a:pt x="141" y="30"/>
                  </a:cubicBezTo>
                  <a:cubicBezTo>
                    <a:pt x="141" y="36"/>
                    <a:pt x="136" y="41"/>
                    <a:pt x="131" y="41"/>
                  </a:cubicBezTo>
                  <a:close/>
                  <a:moveTo>
                    <a:pt x="168" y="41"/>
                  </a:moveTo>
                  <a:cubicBezTo>
                    <a:pt x="162" y="41"/>
                    <a:pt x="157" y="36"/>
                    <a:pt x="157" y="30"/>
                  </a:cubicBezTo>
                  <a:cubicBezTo>
                    <a:pt x="157" y="24"/>
                    <a:pt x="162" y="19"/>
                    <a:pt x="168" y="19"/>
                  </a:cubicBezTo>
                  <a:cubicBezTo>
                    <a:pt x="174" y="19"/>
                    <a:pt x="179" y="24"/>
                    <a:pt x="179" y="30"/>
                  </a:cubicBezTo>
                  <a:cubicBezTo>
                    <a:pt x="179" y="36"/>
                    <a:pt x="174" y="41"/>
                    <a:pt x="168" y="41"/>
                  </a:cubicBezTo>
                  <a:close/>
                  <a:moveTo>
                    <a:pt x="205" y="41"/>
                  </a:moveTo>
                  <a:cubicBezTo>
                    <a:pt x="199" y="41"/>
                    <a:pt x="194" y="36"/>
                    <a:pt x="194" y="30"/>
                  </a:cubicBezTo>
                  <a:cubicBezTo>
                    <a:pt x="194" y="24"/>
                    <a:pt x="199" y="19"/>
                    <a:pt x="205" y="19"/>
                  </a:cubicBezTo>
                  <a:cubicBezTo>
                    <a:pt x="211" y="19"/>
                    <a:pt x="216" y="24"/>
                    <a:pt x="216" y="30"/>
                  </a:cubicBezTo>
                  <a:cubicBezTo>
                    <a:pt x="216" y="36"/>
                    <a:pt x="211" y="41"/>
                    <a:pt x="20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kern="0">
                <a:solidFill>
                  <a:srgbClr val="333333"/>
                </a:solidFill>
                <a:latin typeface="Segoe UI"/>
              </a:endParaRPr>
            </a:p>
          </p:txBody>
        </p:sp>
        <p:sp>
          <p:nvSpPr>
            <p:cNvPr id="59" name="Freeform 201"/>
            <p:cNvSpPr>
              <a:spLocks noEditPoints="1"/>
            </p:cNvSpPr>
            <p:nvPr/>
          </p:nvSpPr>
          <p:spPr bwMode="auto">
            <a:xfrm>
              <a:off x="-1323974" y="1684336"/>
              <a:ext cx="1258889" cy="223838"/>
            </a:xfrm>
            <a:custGeom>
              <a:avLst/>
              <a:gdLst>
                <a:gd name="T0" fmla="*/ 332 w 336"/>
                <a:gd name="T1" fmla="*/ 0 h 60"/>
                <a:gd name="T2" fmla="*/ 295 w 336"/>
                <a:gd name="T3" fmla="*/ 0 h 60"/>
                <a:gd name="T4" fmla="*/ 207 w 336"/>
                <a:gd name="T5" fmla="*/ 0 h 60"/>
                <a:gd name="T6" fmla="*/ 105 w 336"/>
                <a:gd name="T7" fmla="*/ 0 h 60"/>
                <a:gd name="T8" fmla="*/ 26 w 336"/>
                <a:gd name="T9" fmla="*/ 0 h 60"/>
                <a:gd name="T10" fmla="*/ 3 w 336"/>
                <a:gd name="T11" fmla="*/ 0 h 60"/>
                <a:gd name="T12" fmla="*/ 0 w 336"/>
                <a:gd name="T13" fmla="*/ 4 h 60"/>
                <a:gd name="T14" fmla="*/ 0 w 336"/>
                <a:gd name="T15" fmla="*/ 56 h 60"/>
                <a:gd name="T16" fmla="*/ 3 w 336"/>
                <a:gd name="T17" fmla="*/ 60 h 60"/>
                <a:gd name="T18" fmla="*/ 41 w 336"/>
                <a:gd name="T19" fmla="*/ 60 h 60"/>
                <a:gd name="T20" fmla="*/ 129 w 336"/>
                <a:gd name="T21" fmla="*/ 60 h 60"/>
                <a:gd name="T22" fmla="*/ 231 w 336"/>
                <a:gd name="T23" fmla="*/ 60 h 60"/>
                <a:gd name="T24" fmla="*/ 310 w 336"/>
                <a:gd name="T25" fmla="*/ 60 h 60"/>
                <a:gd name="T26" fmla="*/ 332 w 336"/>
                <a:gd name="T27" fmla="*/ 60 h 60"/>
                <a:gd name="T28" fmla="*/ 335 w 336"/>
                <a:gd name="T29" fmla="*/ 59 h 60"/>
                <a:gd name="T30" fmla="*/ 336 w 336"/>
                <a:gd name="T31" fmla="*/ 56 h 60"/>
                <a:gd name="T32" fmla="*/ 336 w 336"/>
                <a:gd name="T33" fmla="*/ 4 h 60"/>
                <a:gd name="T34" fmla="*/ 332 w 336"/>
                <a:gd name="T35" fmla="*/ 0 h 60"/>
                <a:gd name="T36" fmla="*/ 131 w 336"/>
                <a:gd name="T37" fmla="*/ 41 h 60"/>
                <a:gd name="T38" fmla="*/ 120 w 336"/>
                <a:gd name="T39" fmla="*/ 30 h 60"/>
                <a:gd name="T40" fmla="*/ 131 w 336"/>
                <a:gd name="T41" fmla="*/ 19 h 60"/>
                <a:gd name="T42" fmla="*/ 141 w 336"/>
                <a:gd name="T43" fmla="*/ 30 h 60"/>
                <a:gd name="T44" fmla="*/ 131 w 336"/>
                <a:gd name="T45" fmla="*/ 41 h 60"/>
                <a:gd name="T46" fmla="*/ 168 w 336"/>
                <a:gd name="T47" fmla="*/ 41 h 60"/>
                <a:gd name="T48" fmla="*/ 157 w 336"/>
                <a:gd name="T49" fmla="*/ 30 h 60"/>
                <a:gd name="T50" fmla="*/ 168 w 336"/>
                <a:gd name="T51" fmla="*/ 19 h 60"/>
                <a:gd name="T52" fmla="*/ 179 w 336"/>
                <a:gd name="T53" fmla="*/ 30 h 60"/>
                <a:gd name="T54" fmla="*/ 168 w 336"/>
                <a:gd name="T55" fmla="*/ 41 h 60"/>
                <a:gd name="T56" fmla="*/ 205 w 336"/>
                <a:gd name="T57" fmla="*/ 41 h 60"/>
                <a:gd name="T58" fmla="*/ 194 w 336"/>
                <a:gd name="T59" fmla="*/ 30 h 60"/>
                <a:gd name="T60" fmla="*/ 205 w 336"/>
                <a:gd name="T61" fmla="*/ 19 h 60"/>
                <a:gd name="T62" fmla="*/ 216 w 336"/>
                <a:gd name="T63" fmla="*/ 30 h 60"/>
                <a:gd name="T64" fmla="*/ 205 w 336"/>
                <a:gd name="T65" fmla="*/ 41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6" h="60">
                  <a:moveTo>
                    <a:pt x="332" y="0"/>
                  </a:moveTo>
                  <a:cubicBezTo>
                    <a:pt x="320" y="0"/>
                    <a:pt x="307" y="0"/>
                    <a:pt x="295" y="0"/>
                  </a:cubicBezTo>
                  <a:cubicBezTo>
                    <a:pt x="265" y="0"/>
                    <a:pt x="236" y="0"/>
                    <a:pt x="207" y="0"/>
                  </a:cubicBezTo>
                  <a:cubicBezTo>
                    <a:pt x="173" y="0"/>
                    <a:pt x="139" y="0"/>
                    <a:pt x="105" y="0"/>
                  </a:cubicBezTo>
                  <a:cubicBezTo>
                    <a:pt x="79" y="0"/>
                    <a:pt x="52" y="0"/>
                    <a:pt x="26" y="0"/>
                  </a:cubicBezTo>
                  <a:cubicBezTo>
                    <a:pt x="18" y="0"/>
                    <a:pt x="11" y="0"/>
                    <a:pt x="3" y="0"/>
                  </a:cubicBezTo>
                  <a:cubicBezTo>
                    <a:pt x="1" y="0"/>
                    <a:pt x="0" y="2"/>
                    <a:pt x="0" y="4"/>
                  </a:cubicBezTo>
                  <a:cubicBezTo>
                    <a:pt x="0" y="21"/>
                    <a:pt x="0" y="39"/>
                    <a:pt x="0" y="56"/>
                  </a:cubicBezTo>
                  <a:cubicBezTo>
                    <a:pt x="0" y="58"/>
                    <a:pt x="1" y="60"/>
                    <a:pt x="3" y="60"/>
                  </a:cubicBezTo>
                  <a:cubicBezTo>
                    <a:pt x="16" y="60"/>
                    <a:pt x="28" y="60"/>
                    <a:pt x="41" y="60"/>
                  </a:cubicBezTo>
                  <a:cubicBezTo>
                    <a:pt x="70" y="60"/>
                    <a:pt x="99" y="60"/>
                    <a:pt x="129" y="60"/>
                  </a:cubicBezTo>
                  <a:cubicBezTo>
                    <a:pt x="163" y="60"/>
                    <a:pt x="197" y="60"/>
                    <a:pt x="231" y="60"/>
                  </a:cubicBezTo>
                  <a:cubicBezTo>
                    <a:pt x="257" y="60"/>
                    <a:pt x="283" y="60"/>
                    <a:pt x="310" y="60"/>
                  </a:cubicBezTo>
                  <a:cubicBezTo>
                    <a:pt x="317" y="60"/>
                    <a:pt x="325" y="60"/>
                    <a:pt x="332" y="60"/>
                  </a:cubicBezTo>
                  <a:cubicBezTo>
                    <a:pt x="333" y="60"/>
                    <a:pt x="334" y="60"/>
                    <a:pt x="335" y="59"/>
                  </a:cubicBezTo>
                  <a:cubicBezTo>
                    <a:pt x="335" y="58"/>
                    <a:pt x="336" y="58"/>
                    <a:pt x="336" y="56"/>
                  </a:cubicBezTo>
                  <a:cubicBezTo>
                    <a:pt x="336" y="39"/>
                    <a:pt x="336" y="21"/>
                    <a:pt x="336" y="4"/>
                  </a:cubicBezTo>
                  <a:cubicBezTo>
                    <a:pt x="336" y="2"/>
                    <a:pt x="334" y="0"/>
                    <a:pt x="332" y="0"/>
                  </a:cubicBezTo>
                  <a:close/>
                  <a:moveTo>
                    <a:pt x="131" y="41"/>
                  </a:moveTo>
                  <a:cubicBezTo>
                    <a:pt x="125" y="41"/>
                    <a:pt x="120" y="36"/>
                    <a:pt x="120" y="30"/>
                  </a:cubicBezTo>
                  <a:cubicBezTo>
                    <a:pt x="120" y="24"/>
                    <a:pt x="125" y="19"/>
                    <a:pt x="131" y="19"/>
                  </a:cubicBezTo>
                  <a:cubicBezTo>
                    <a:pt x="136" y="19"/>
                    <a:pt x="141" y="24"/>
                    <a:pt x="141" y="30"/>
                  </a:cubicBezTo>
                  <a:cubicBezTo>
                    <a:pt x="141" y="36"/>
                    <a:pt x="136" y="41"/>
                    <a:pt x="131" y="41"/>
                  </a:cubicBezTo>
                  <a:close/>
                  <a:moveTo>
                    <a:pt x="168" y="41"/>
                  </a:moveTo>
                  <a:cubicBezTo>
                    <a:pt x="162" y="41"/>
                    <a:pt x="157" y="36"/>
                    <a:pt x="157" y="30"/>
                  </a:cubicBezTo>
                  <a:cubicBezTo>
                    <a:pt x="157" y="24"/>
                    <a:pt x="162" y="19"/>
                    <a:pt x="168" y="19"/>
                  </a:cubicBezTo>
                  <a:cubicBezTo>
                    <a:pt x="174" y="19"/>
                    <a:pt x="179" y="24"/>
                    <a:pt x="179" y="30"/>
                  </a:cubicBezTo>
                  <a:cubicBezTo>
                    <a:pt x="179" y="36"/>
                    <a:pt x="174" y="41"/>
                    <a:pt x="168" y="41"/>
                  </a:cubicBezTo>
                  <a:close/>
                  <a:moveTo>
                    <a:pt x="205" y="41"/>
                  </a:moveTo>
                  <a:cubicBezTo>
                    <a:pt x="199" y="41"/>
                    <a:pt x="194" y="36"/>
                    <a:pt x="194" y="30"/>
                  </a:cubicBezTo>
                  <a:cubicBezTo>
                    <a:pt x="194" y="24"/>
                    <a:pt x="199" y="19"/>
                    <a:pt x="205" y="19"/>
                  </a:cubicBezTo>
                  <a:cubicBezTo>
                    <a:pt x="211" y="19"/>
                    <a:pt x="216" y="24"/>
                    <a:pt x="216" y="30"/>
                  </a:cubicBezTo>
                  <a:cubicBezTo>
                    <a:pt x="216" y="36"/>
                    <a:pt x="211" y="41"/>
                    <a:pt x="205"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kern="0">
                <a:solidFill>
                  <a:srgbClr val="333333"/>
                </a:solidFill>
                <a:latin typeface="Segoe UI"/>
              </a:endParaRPr>
            </a:p>
          </p:txBody>
        </p:sp>
        <p:sp>
          <p:nvSpPr>
            <p:cNvPr id="60" name="Freeform 202"/>
            <p:cNvSpPr>
              <a:spLocks noEditPoints="1"/>
            </p:cNvSpPr>
            <p:nvPr/>
          </p:nvSpPr>
          <p:spPr bwMode="auto">
            <a:xfrm>
              <a:off x="-1323974" y="1409700"/>
              <a:ext cx="1258889" cy="225425"/>
            </a:xfrm>
            <a:custGeom>
              <a:avLst/>
              <a:gdLst>
                <a:gd name="T0" fmla="*/ 332 w 336"/>
                <a:gd name="T1" fmla="*/ 0 h 60"/>
                <a:gd name="T2" fmla="*/ 295 w 336"/>
                <a:gd name="T3" fmla="*/ 0 h 60"/>
                <a:gd name="T4" fmla="*/ 207 w 336"/>
                <a:gd name="T5" fmla="*/ 0 h 60"/>
                <a:gd name="T6" fmla="*/ 105 w 336"/>
                <a:gd name="T7" fmla="*/ 0 h 60"/>
                <a:gd name="T8" fmla="*/ 26 w 336"/>
                <a:gd name="T9" fmla="*/ 0 h 60"/>
                <a:gd name="T10" fmla="*/ 3 w 336"/>
                <a:gd name="T11" fmla="*/ 0 h 60"/>
                <a:gd name="T12" fmla="*/ 0 w 336"/>
                <a:gd name="T13" fmla="*/ 3 h 60"/>
                <a:gd name="T14" fmla="*/ 0 w 336"/>
                <a:gd name="T15" fmla="*/ 56 h 60"/>
                <a:gd name="T16" fmla="*/ 3 w 336"/>
                <a:gd name="T17" fmla="*/ 60 h 60"/>
                <a:gd name="T18" fmla="*/ 41 w 336"/>
                <a:gd name="T19" fmla="*/ 60 h 60"/>
                <a:gd name="T20" fmla="*/ 129 w 336"/>
                <a:gd name="T21" fmla="*/ 60 h 60"/>
                <a:gd name="T22" fmla="*/ 231 w 336"/>
                <a:gd name="T23" fmla="*/ 60 h 60"/>
                <a:gd name="T24" fmla="*/ 310 w 336"/>
                <a:gd name="T25" fmla="*/ 60 h 60"/>
                <a:gd name="T26" fmla="*/ 332 w 336"/>
                <a:gd name="T27" fmla="*/ 60 h 60"/>
                <a:gd name="T28" fmla="*/ 335 w 336"/>
                <a:gd name="T29" fmla="*/ 59 h 60"/>
                <a:gd name="T30" fmla="*/ 336 w 336"/>
                <a:gd name="T31" fmla="*/ 56 h 60"/>
                <a:gd name="T32" fmla="*/ 336 w 336"/>
                <a:gd name="T33" fmla="*/ 3 h 60"/>
                <a:gd name="T34" fmla="*/ 332 w 336"/>
                <a:gd name="T35" fmla="*/ 0 h 60"/>
                <a:gd name="T36" fmla="*/ 131 w 336"/>
                <a:gd name="T37" fmla="*/ 40 h 60"/>
                <a:gd name="T38" fmla="*/ 120 w 336"/>
                <a:gd name="T39" fmla="*/ 30 h 60"/>
                <a:gd name="T40" fmla="*/ 131 w 336"/>
                <a:gd name="T41" fmla="*/ 19 h 60"/>
                <a:gd name="T42" fmla="*/ 141 w 336"/>
                <a:gd name="T43" fmla="*/ 30 h 60"/>
                <a:gd name="T44" fmla="*/ 131 w 336"/>
                <a:gd name="T45" fmla="*/ 40 h 60"/>
                <a:gd name="T46" fmla="*/ 168 w 336"/>
                <a:gd name="T47" fmla="*/ 40 h 60"/>
                <a:gd name="T48" fmla="*/ 157 w 336"/>
                <a:gd name="T49" fmla="*/ 30 h 60"/>
                <a:gd name="T50" fmla="*/ 168 w 336"/>
                <a:gd name="T51" fmla="*/ 19 h 60"/>
                <a:gd name="T52" fmla="*/ 179 w 336"/>
                <a:gd name="T53" fmla="*/ 30 h 60"/>
                <a:gd name="T54" fmla="*/ 168 w 336"/>
                <a:gd name="T55" fmla="*/ 40 h 60"/>
                <a:gd name="T56" fmla="*/ 205 w 336"/>
                <a:gd name="T57" fmla="*/ 40 h 60"/>
                <a:gd name="T58" fmla="*/ 194 w 336"/>
                <a:gd name="T59" fmla="*/ 30 h 60"/>
                <a:gd name="T60" fmla="*/ 205 w 336"/>
                <a:gd name="T61" fmla="*/ 19 h 60"/>
                <a:gd name="T62" fmla="*/ 216 w 336"/>
                <a:gd name="T63" fmla="*/ 30 h 60"/>
                <a:gd name="T64" fmla="*/ 205 w 336"/>
                <a:gd name="T65" fmla="*/ 4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6" h="60">
                  <a:moveTo>
                    <a:pt x="332" y="0"/>
                  </a:moveTo>
                  <a:cubicBezTo>
                    <a:pt x="320" y="0"/>
                    <a:pt x="307" y="0"/>
                    <a:pt x="295" y="0"/>
                  </a:cubicBezTo>
                  <a:cubicBezTo>
                    <a:pt x="265" y="0"/>
                    <a:pt x="236" y="0"/>
                    <a:pt x="207" y="0"/>
                  </a:cubicBezTo>
                  <a:cubicBezTo>
                    <a:pt x="173" y="0"/>
                    <a:pt x="139" y="0"/>
                    <a:pt x="105" y="0"/>
                  </a:cubicBezTo>
                  <a:cubicBezTo>
                    <a:pt x="79" y="0"/>
                    <a:pt x="52" y="0"/>
                    <a:pt x="26" y="0"/>
                  </a:cubicBezTo>
                  <a:cubicBezTo>
                    <a:pt x="18" y="0"/>
                    <a:pt x="11" y="0"/>
                    <a:pt x="3" y="0"/>
                  </a:cubicBezTo>
                  <a:cubicBezTo>
                    <a:pt x="1" y="0"/>
                    <a:pt x="0" y="1"/>
                    <a:pt x="0" y="3"/>
                  </a:cubicBezTo>
                  <a:cubicBezTo>
                    <a:pt x="0" y="21"/>
                    <a:pt x="0" y="39"/>
                    <a:pt x="0" y="56"/>
                  </a:cubicBezTo>
                  <a:cubicBezTo>
                    <a:pt x="0" y="58"/>
                    <a:pt x="1" y="60"/>
                    <a:pt x="3" y="60"/>
                  </a:cubicBezTo>
                  <a:cubicBezTo>
                    <a:pt x="16" y="60"/>
                    <a:pt x="28" y="60"/>
                    <a:pt x="41" y="60"/>
                  </a:cubicBezTo>
                  <a:cubicBezTo>
                    <a:pt x="70" y="60"/>
                    <a:pt x="99" y="60"/>
                    <a:pt x="129" y="60"/>
                  </a:cubicBezTo>
                  <a:cubicBezTo>
                    <a:pt x="163" y="60"/>
                    <a:pt x="197" y="60"/>
                    <a:pt x="231" y="60"/>
                  </a:cubicBezTo>
                  <a:cubicBezTo>
                    <a:pt x="257" y="60"/>
                    <a:pt x="283" y="60"/>
                    <a:pt x="310" y="60"/>
                  </a:cubicBezTo>
                  <a:cubicBezTo>
                    <a:pt x="317" y="60"/>
                    <a:pt x="325" y="60"/>
                    <a:pt x="332" y="60"/>
                  </a:cubicBezTo>
                  <a:cubicBezTo>
                    <a:pt x="333" y="60"/>
                    <a:pt x="334" y="59"/>
                    <a:pt x="335" y="59"/>
                  </a:cubicBezTo>
                  <a:cubicBezTo>
                    <a:pt x="335" y="58"/>
                    <a:pt x="336" y="57"/>
                    <a:pt x="336" y="56"/>
                  </a:cubicBezTo>
                  <a:cubicBezTo>
                    <a:pt x="336" y="39"/>
                    <a:pt x="336" y="21"/>
                    <a:pt x="336" y="3"/>
                  </a:cubicBezTo>
                  <a:cubicBezTo>
                    <a:pt x="336" y="1"/>
                    <a:pt x="334" y="0"/>
                    <a:pt x="332" y="0"/>
                  </a:cubicBezTo>
                  <a:close/>
                  <a:moveTo>
                    <a:pt x="131" y="40"/>
                  </a:moveTo>
                  <a:cubicBezTo>
                    <a:pt x="125" y="40"/>
                    <a:pt x="120" y="36"/>
                    <a:pt x="120" y="30"/>
                  </a:cubicBezTo>
                  <a:cubicBezTo>
                    <a:pt x="120" y="24"/>
                    <a:pt x="125" y="19"/>
                    <a:pt x="131" y="19"/>
                  </a:cubicBezTo>
                  <a:cubicBezTo>
                    <a:pt x="136" y="19"/>
                    <a:pt x="141" y="24"/>
                    <a:pt x="141" y="30"/>
                  </a:cubicBezTo>
                  <a:cubicBezTo>
                    <a:pt x="141" y="36"/>
                    <a:pt x="136" y="40"/>
                    <a:pt x="131" y="40"/>
                  </a:cubicBezTo>
                  <a:close/>
                  <a:moveTo>
                    <a:pt x="168" y="40"/>
                  </a:moveTo>
                  <a:cubicBezTo>
                    <a:pt x="162" y="40"/>
                    <a:pt x="157" y="36"/>
                    <a:pt x="157" y="30"/>
                  </a:cubicBezTo>
                  <a:cubicBezTo>
                    <a:pt x="157" y="24"/>
                    <a:pt x="162" y="19"/>
                    <a:pt x="168" y="19"/>
                  </a:cubicBezTo>
                  <a:cubicBezTo>
                    <a:pt x="174" y="19"/>
                    <a:pt x="179" y="24"/>
                    <a:pt x="179" y="30"/>
                  </a:cubicBezTo>
                  <a:cubicBezTo>
                    <a:pt x="179" y="36"/>
                    <a:pt x="174" y="40"/>
                    <a:pt x="168" y="40"/>
                  </a:cubicBezTo>
                  <a:close/>
                  <a:moveTo>
                    <a:pt x="205" y="40"/>
                  </a:moveTo>
                  <a:cubicBezTo>
                    <a:pt x="199" y="40"/>
                    <a:pt x="194" y="36"/>
                    <a:pt x="194" y="30"/>
                  </a:cubicBezTo>
                  <a:cubicBezTo>
                    <a:pt x="194" y="24"/>
                    <a:pt x="199" y="19"/>
                    <a:pt x="205" y="19"/>
                  </a:cubicBezTo>
                  <a:cubicBezTo>
                    <a:pt x="211" y="19"/>
                    <a:pt x="216" y="24"/>
                    <a:pt x="216" y="30"/>
                  </a:cubicBezTo>
                  <a:cubicBezTo>
                    <a:pt x="216" y="36"/>
                    <a:pt x="211" y="40"/>
                    <a:pt x="205"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27" tIns="45713" rIns="91427" bIns="45713" numCol="1" anchor="t" anchorCtr="0" compatLnSpc="1">
              <a:prstTxWarp prst="textNoShape">
                <a:avLst/>
              </a:prstTxWarp>
            </a:bodyPr>
            <a:lstStyle/>
            <a:p>
              <a:pPr defTabSz="914225"/>
              <a:endParaRPr lang="en-US" kern="0">
                <a:solidFill>
                  <a:srgbClr val="333333"/>
                </a:solidFill>
                <a:latin typeface="Segoe UI"/>
              </a:endParaRPr>
            </a:p>
          </p:txBody>
        </p:sp>
      </p:grpSp>
      <p:sp>
        <p:nvSpPr>
          <p:cNvPr id="61" name="Rectangle 437"/>
          <p:cNvSpPr>
            <a:spLocks noChangeArrowheads="1"/>
          </p:cNvSpPr>
          <p:nvPr/>
        </p:nvSpPr>
        <p:spPr bwMode="auto">
          <a:xfrm>
            <a:off x="10432428" y="5784743"/>
            <a:ext cx="489210" cy="2106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91427" tIns="0" rIns="91427"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algn="ctr" defTabSz="914225">
              <a:defRPr/>
            </a:pPr>
            <a:r>
              <a:rPr lang="en-US" altLang="en-US" sz="1369" kern="0" dirty="0">
                <a:solidFill>
                  <a:srgbClr val="505050"/>
                </a:solidFill>
                <a:latin typeface="+mn-lt"/>
                <a:cs typeface="Segoe UI Semilight" panose="020B0402040204020203" pitchFamily="34" charset="0"/>
              </a:rPr>
              <a:t>APS</a:t>
            </a:r>
          </a:p>
        </p:txBody>
      </p:sp>
      <p:sp>
        <p:nvSpPr>
          <p:cNvPr id="62" name="Freeform 61"/>
          <p:cNvSpPr/>
          <p:nvPr/>
        </p:nvSpPr>
        <p:spPr bwMode="auto">
          <a:xfrm>
            <a:off x="5920155" y="2366249"/>
            <a:ext cx="766291" cy="662454"/>
          </a:xfrm>
          <a:custGeom>
            <a:avLst/>
            <a:gdLst>
              <a:gd name="connsiteX0" fmla="*/ 2045820 w 4638512"/>
              <a:gd name="connsiteY0" fmla="*/ 2246179 h 4009962"/>
              <a:gd name="connsiteX1" fmla="*/ 2135116 w 4638512"/>
              <a:gd name="connsiteY1" fmla="*/ 2478723 h 4009962"/>
              <a:gd name="connsiteX2" fmla="*/ 2043959 w 4638512"/>
              <a:gd name="connsiteY2" fmla="*/ 2711267 h 4009962"/>
              <a:gd name="connsiteX3" fmla="*/ 1950477 w 4638512"/>
              <a:gd name="connsiteY3" fmla="*/ 2485699 h 4009962"/>
              <a:gd name="connsiteX4" fmla="*/ 2045820 w 4638512"/>
              <a:gd name="connsiteY4" fmla="*/ 2246179 h 4009962"/>
              <a:gd name="connsiteX5" fmla="*/ 2052331 w 4638512"/>
              <a:gd name="connsiteY5" fmla="*/ 2134093 h 4009962"/>
              <a:gd name="connsiteX6" fmla="*/ 1865598 w 4638512"/>
              <a:gd name="connsiteY6" fmla="*/ 2225018 h 4009962"/>
              <a:gd name="connsiteX7" fmla="*/ 1801183 w 4638512"/>
              <a:gd name="connsiteY7" fmla="*/ 2489420 h 4009962"/>
              <a:gd name="connsiteX8" fmla="*/ 2039308 w 4638512"/>
              <a:gd name="connsiteY8" fmla="*/ 2823818 h 4009962"/>
              <a:gd name="connsiteX9" fmla="*/ 2221390 w 4638512"/>
              <a:gd name="connsiteY9" fmla="*/ 2733591 h 4009962"/>
              <a:gd name="connsiteX10" fmla="*/ 2284875 w 4638512"/>
              <a:gd name="connsiteY10" fmla="*/ 2474072 h 4009962"/>
              <a:gd name="connsiteX11" fmla="*/ 2052331 w 4638512"/>
              <a:gd name="connsiteY11" fmla="*/ 2134093 h 4009962"/>
              <a:gd name="connsiteX12" fmla="*/ 2619664 w 4638512"/>
              <a:gd name="connsiteY12" fmla="*/ 2130372 h 4009962"/>
              <a:gd name="connsiteX13" fmla="*/ 2528041 w 4638512"/>
              <a:gd name="connsiteY13" fmla="*/ 2187578 h 4009962"/>
              <a:gd name="connsiteX14" fmla="*/ 2420141 w 4638512"/>
              <a:gd name="connsiteY14" fmla="*/ 2230366 h 4009962"/>
              <a:gd name="connsiteX15" fmla="*/ 2420141 w 4638512"/>
              <a:gd name="connsiteY15" fmla="*/ 2354080 h 4009962"/>
              <a:gd name="connsiteX16" fmla="*/ 2459673 w 4638512"/>
              <a:gd name="connsiteY16" fmla="*/ 2346406 h 4009962"/>
              <a:gd name="connsiteX17" fmla="*/ 2498276 w 4638512"/>
              <a:gd name="connsiteY17" fmla="*/ 2333383 h 4009962"/>
              <a:gd name="connsiteX18" fmla="*/ 2533390 w 4638512"/>
              <a:gd name="connsiteY18" fmla="*/ 2316175 h 4009962"/>
              <a:gd name="connsiteX19" fmla="*/ 2561993 w 4638512"/>
              <a:gd name="connsiteY19" fmla="*/ 2295944 h 4009962"/>
              <a:gd name="connsiteX20" fmla="*/ 2561993 w 4638512"/>
              <a:gd name="connsiteY20" fmla="*/ 2812191 h 4009962"/>
              <a:gd name="connsiteX21" fmla="*/ 2708495 w 4638512"/>
              <a:gd name="connsiteY21" fmla="*/ 2812191 h 4009962"/>
              <a:gd name="connsiteX22" fmla="*/ 2708495 w 4638512"/>
              <a:gd name="connsiteY22" fmla="*/ 2130372 h 4009962"/>
              <a:gd name="connsiteX23" fmla="*/ 2598269 w 4638512"/>
              <a:gd name="connsiteY23" fmla="*/ 1315451 h 4009962"/>
              <a:gd name="connsiteX24" fmla="*/ 2687566 w 4638512"/>
              <a:gd name="connsiteY24" fmla="*/ 1547995 h 4009962"/>
              <a:gd name="connsiteX25" fmla="*/ 2596409 w 4638512"/>
              <a:gd name="connsiteY25" fmla="*/ 1780539 h 4009962"/>
              <a:gd name="connsiteX26" fmla="*/ 2502926 w 4638512"/>
              <a:gd name="connsiteY26" fmla="*/ 1554971 h 4009962"/>
              <a:gd name="connsiteX27" fmla="*/ 2598269 w 4638512"/>
              <a:gd name="connsiteY27" fmla="*/ 1315451 h 4009962"/>
              <a:gd name="connsiteX28" fmla="*/ 2604781 w 4638512"/>
              <a:gd name="connsiteY28" fmla="*/ 1203365 h 4009962"/>
              <a:gd name="connsiteX29" fmla="*/ 2418048 w 4638512"/>
              <a:gd name="connsiteY29" fmla="*/ 1294290 h 4009962"/>
              <a:gd name="connsiteX30" fmla="*/ 2353633 w 4638512"/>
              <a:gd name="connsiteY30" fmla="*/ 1558692 h 4009962"/>
              <a:gd name="connsiteX31" fmla="*/ 2591758 w 4638512"/>
              <a:gd name="connsiteY31" fmla="*/ 1893090 h 4009962"/>
              <a:gd name="connsiteX32" fmla="*/ 2773840 w 4638512"/>
              <a:gd name="connsiteY32" fmla="*/ 1802863 h 4009962"/>
              <a:gd name="connsiteX33" fmla="*/ 2837325 w 4638512"/>
              <a:gd name="connsiteY33" fmla="*/ 1543344 h 4009962"/>
              <a:gd name="connsiteX34" fmla="*/ 2604781 w 4638512"/>
              <a:gd name="connsiteY34" fmla="*/ 1203365 h 4009962"/>
              <a:gd name="connsiteX35" fmla="*/ 2067214 w 4638512"/>
              <a:gd name="connsiteY35" fmla="*/ 1199644 h 4009962"/>
              <a:gd name="connsiteX36" fmla="*/ 1975591 w 4638512"/>
              <a:gd name="connsiteY36" fmla="*/ 1256850 h 4009962"/>
              <a:gd name="connsiteX37" fmla="*/ 1867691 w 4638512"/>
              <a:gd name="connsiteY37" fmla="*/ 1299638 h 4009962"/>
              <a:gd name="connsiteX38" fmla="*/ 1867691 w 4638512"/>
              <a:gd name="connsiteY38" fmla="*/ 1423352 h 4009962"/>
              <a:gd name="connsiteX39" fmla="*/ 1907223 w 4638512"/>
              <a:gd name="connsiteY39" fmla="*/ 1415678 h 4009962"/>
              <a:gd name="connsiteX40" fmla="*/ 1945826 w 4638512"/>
              <a:gd name="connsiteY40" fmla="*/ 1402655 h 4009962"/>
              <a:gd name="connsiteX41" fmla="*/ 1980940 w 4638512"/>
              <a:gd name="connsiteY41" fmla="*/ 1385447 h 4009962"/>
              <a:gd name="connsiteX42" fmla="*/ 2009543 w 4638512"/>
              <a:gd name="connsiteY42" fmla="*/ 1365216 h 4009962"/>
              <a:gd name="connsiteX43" fmla="*/ 2009543 w 4638512"/>
              <a:gd name="connsiteY43" fmla="*/ 1881463 h 4009962"/>
              <a:gd name="connsiteX44" fmla="*/ 2156045 w 4638512"/>
              <a:gd name="connsiteY44" fmla="*/ 1881463 h 4009962"/>
              <a:gd name="connsiteX45" fmla="*/ 2156045 w 4638512"/>
              <a:gd name="connsiteY45" fmla="*/ 1199644 h 4009962"/>
              <a:gd name="connsiteX46" fmla="*/ 1451717 w 4638512"/>
              <a:gd name="connsiteY46" fmla="*/ 975276 h 4009962"/>
              <a:gd name="connsiteX47" fmla="*/ 2932580 w 4638512"/>
              <a:gd name="connsiteY47" fmla="*/ 975277 h 4009962"/>
              <a:gd name="connsiteX48" fmla="*/ 2932580 w 4638512"/>
              <a:gd name="connsiteY48" fmla="*/ 1360287 h 4009962"/>
              <a:gd name="connsiteX49" fmla="*/ 3300325 w 4638512"/>
              <a:gd name="connsiteY49" fmla="*/ 1360287 h 4009962"/>
              <a:gd name="connsiteX50" fmla="*/ 3300325 w 4638512"/>
              <a:gd name="connsiteY50" fmla="*/ 2920137 h 4009962"/>
              <a:gd name="connsiteX51" fmla="*/ 3185379 w 4638512"/>
              <a:gd name="connsiteY51" fmla="*/ 3035083 h 4009962"/>
              <a:gd name="connsiteX52" fmla="*/ 1451717 w 4638512"/>
              <a:gd name="connsiteY52" fmla="*/ 3035083 h 4009962"/>
              <a:gd name="connsiteX53" fmla="*/ 1336771 w 4638512"/>
              <a:gd name="connsiteY53" fmla="*/ 2920137 h 4009962"/>
              <a:gd name="connsiteX54" fmla="*/ 1336771 w 4638512"/>
              <a:gd name="connsiteY54" fmla="*/ 1090222 h 4009962"/>
              <a:gd name="connsiteX55" fmla="*/ 1451717 w 4638512"/>
              <a:gd name="connsiteY55" fmla="*/ 975276 h 4009962"/>
              <a:gd name="connsiteX56" fmla="*/ 1471468 w 4638512"/>
              <a:gd name="connsiteY56" fmla="*/ 797915 h 4009962"/>
              <a:gd name="connsiteX57" fmla="*/ 1156956 w 4638512"/>
              <a:gd name="connsiteY57" fmla="*/ 1112426 h 4009962"/>
              <a:gd name="connsiteX58" fmla="*/ 1156956 w 4638512"/>
              <a:gd name="connsiteY58" fmla="*/ 2900449 h 4009962"/>
              <a:gd name="connsiteX59" fmla="*/ 1471468 w 4638512"/>
              <a:gd name="connsiteY59" fmla="*/ 3214961 h 4009962"/>
              <a:gd name="connsiteX60" fmla="*/ 3166302 w 4638512"/>
              <a:gd name="connsiteY60" fmla="*/ 3214961 h 4009962"/>
              <a:gd name="connsiteX61" fmla="*/ 3480814 w 4638512"/>
              <a:gd name="connsiteY61" fmla="*/ 2900449 h 4009962"/>
              <a:gd name="connsiteX62" fmla="*/ 3480814 w 4638512"/>
              <a:gd name="connsiteY62" fmla="*/ 1279104 h 4009962"/>
              <a:gd name="connsiteX63" fmla="*/ 2999625 w 4638512"/>
              <a:gd name="connsiteY63" fmla="*/ 797915 h 4009962"/>
              <a:gd name="connsiteX64" fmla="*/ 1168463 w 4638512"/>
              <a:gd name="connsiteY64" fmla="*/ 0 h 4009962"/>
              <a:gd name="connsiteX65" fmla="*/ 3470048 w 4638512"/>
              <a:gd name="connsiteY65" fmla="*/ 0 h 4009962"/>
              <a:gd name="connsiteX66" fmla="*/ 4638512 w 4638512"/>
              <a:gd name="connsiteY66" fmla="*/ 2004981 h 4009962"/>
              <a:gd name="connsiteX67" fmla="*/ 3470048 w 4638512"/>
              <a:gd name="connsiteY67" fmla="*/ 4009962 h 4009962"/>
              <a:gd name="connsiteX68" fmla="*/ 1168463 w 4638512"/>
              <a:gd name="connsiteY68" fmla="*/ 4009962 h 4009962"/>
              <a:gd name="connsiteX69" fmla="*/ 0 w 4638512"/>
              <a:gd name="connsiteY69" fmla="*/ 2004981 h 4009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638512" h="4009962">
                <a:moveTo>
                  <a:pt x="2045820" y="2246179"/>
                </a:moveTo>
                <a:cubicBezTo>
                  <a:pt x="2105351" y="2246179"/>
                  <a:pt x="2135116" y="2323694"/>
                  <a:pt x="2135116" y="2478723"/>
                </a:cubicBezTo>
                <a:cubicBezTo>
                  <a:pt x="2135116" y="2633753"/>
                  <a:pt x="2104731" y="2711267"/>
                  <a:pt x="2043959" y="2711267"/>
                </a:cubicBezTo>
                <a:cubicBezTo>
                  <a:pt x="1981637" y="2711267"/>
                  <a:pt x="1950477" y="2636078"/>
                  <a:pt x="1950477" y="2485699"/>
                </a:cubicBezTo>
                <a:cubicBezTo>
                  <a:pt x="1950477" y="2326019"/>
                  <a:pt x="1982258" y="2246179"/>
                  <a:pt x="2045820" y="2246179"/>
                </a:cubicBezTo>
                <a:close/>
                <a:moveTo>
                  <a:pt x="2052331" y="2134093"/>
                </a:moveTo>
                <a:cubicBezTo>
                  <a:pt x="1970785" y="2134093"/>
                  <a:pt x="1908541" y="2164401"/>
                  <a:pt x="1865598" y="2225018"/>
                </a:cubicBezTo>
                <a:cubicBezTo>
                  <a:pt x="1822655" y="2285634"/>
                  <a:pt x="1801183" y="2373768"/>
                  <a:pt x="1801183" y="2489420"/>
                </a:cubicBezTo>
                <a:cubicBezTo>
                  <a:pt x="1801183" y="2712352"/>
                  <a:pt x="1880558" y="2823818"/>
                  <a:pt x="2039308" y="2823818"/>
                </a:cubicBezTo>
                <a:cubicBezTo>
                  <a:pt x="2118373" y="2823818"/>
                  <a:pt x="2179067" y="2793743"/>
                  <a:pt x="2221390" y="2733591"/>
                </a:cubicBezTo>
                <a:cubicBezTo>
                  <a:pt x="2263713" y="2673440"/>
                  <a:pt x="2284875" y="2586934"/>
                  <a:pt x="2284875" y="2474072"/>
                </a:cubicBezTo>
                <a:cubicBezTo>
                  <a:pt x="2284875" y="2247419"/>
                  <a:pt x="2207360" y="2134093"/>
                  <a:pt x="2052331" y="2134093"/>
                </a:cubicBezTo>
                <a:close/>
                <a:moveTo>
                  <a:pt x="2619664" y="2130372"/>
                </a:moveTo>
                <a:cubicBezTo>
                  <a:pt x="2592378" y="2151146"/>
                  <a:pt x="2561838" y="2170215"/>
                  <a:pt x="2528041" y="2187578"/>
                </a:cubicBezTo>
                <a:cubicBezTo>
                  <a:pt x="2494245" y="2204941"/>
                  <a:pt x="2458278" y="2219204"/>
                  <a:pt x="2420141" y="2230366"/>
                </a:cubicBezTo>
                <a:lnTo>
                  <a:pt x="2420141" y="2354080"/>
                </a:lnTo>
                <a:cubicBezTo>
                  <a:pt x="2433163" y="2352529"/>
                  <a:pt x="2446341" y="2349971"/>
                  <a:pt x="2459673" y="2346406"/>
                </a:cubicBezTo>
                <a:cubicBezTo>
                  <a:pt x="2473006" y="2342840"/>
                  <a:pt x="2485873" y="2338499"/>
                  <a:pt x="2498276" y="2333383"/>
                </a:cubicBezTo>
                <a:cubicBezTo>
                  <a:pt x="2510678" y="2328267"/>
                  <a:pt x="2522383" y="2322531"/>
                  <a:pt x="2533390" y="2316175"/>
                </a:cubicBezTo>
                <a:cubicBezTo>
                  <a:pt x="2544397" y="2309819"/>
                  <a:pt x="2553931" y="2303075"/>
                  <a:pt x="2561993" y="2295944"/>
                </a:cubicBezTo>
                <a:lnTo>
                  <a:pt x="2561993" y="2812191"/>
                </a:lnTo>
                <a:lnTo>
                  <a:pt x="2708495" y="2812191"/>
                </a:lnTo>
                <a:lnTo>
                  <a:pt x="2708495" y="2130372"/>
                </a:lnTo>
                <a:close/>
                <a:moveTo>
                  <a:pt x="2598269" y="1315451"/>
                </a:moveTo>
                <a:cubicBezTo>
                  <a:pt x="2657801" y="1315451"/>
                  <a:pt x="2687566" y="1392966"/>
                  <a:pt x="2687566" y="1547995"/>
                </a:cubicBezTo>
                <a:cubicBezTo>
                  <a:pt x="2687566" y="1703024"/>
                  <a:pt x="2657181" y="1780539"/>
                  <a:pt x="2596409" y="1780539"/>
                </a:cubicBezTo>
                <a:cubicBezTo>
                  <a:pt x="2534087" y="1780539"/>
                  <a:pt x="2502926" y="1705350"/>
                  <a:pt x="2502926" y="1554971"/>
                </a:cubicBezTo>
                <a:cubicBezTo>
                  <a:pt x="2502926" y="1395291"/>
                  <a:pt x="2534707" y="1315451"/>
                  <a:pt x="2598269" y="1315451"/>
                </a:cubicBezTo>
                <a:close/>
                <a:moveTo>
                  <a:pt x="2604781" y="1203365"/>
                </a:moveTo>
                <a:cubicBezTo>
                  <a:pt x="2523235" y="1203365"/>
                  <a:pt x="2460991" y="1233673"/>
                  <a:pt x="2418048" y="1294290"/>
                </a:cubicBezTo>
                <a:cubicBezTo>
                  <a:pt x="2375105" y="1354906"/>
                  <a:pt x="2353633" y="1443040"/>
                  <a:pt x="2353633" y="1558692"/>
                </a:cubicBezTo>
                <a:cubicBezTo>
                  <a:pt x="2353633" y="1781624"/>
                  <a:pt x="2433008" y="1893090"/>
                  <a:pt x="2591758" y="1893090"/>
                </a:cubicBezTo>
                <a:cubicBezTo>
                  <a:pt x="2670823" y="1893090"/>
                  <a:pt x="2731517" y="1863015"/>
                  <a:pt x="2773840" y="1802863"/>
                </a:cubicBezTo>
                <a:cubicBezTo>
                  <a:pt x="2816163" y="1742712"/>
                  <a:pt x="2837325" y="1656206"/>
                  <a:pt x="2837325" y="1543344"/>
                </a:cubicBezTo>
                <a:cubicBezTo>
                  <a:pt x="2837325" y="1316691"/>
                  <a:pt x="2759810" y="1203365"/>
                  <a:pt x="2604781" y="1203365"/>
                </a:cubicBezTo>
                <a:close/>
                <a:moveTo>
                  <a:pt x="2067214" y="1199644"/>
                </a:moveTo>
                <a:cubicBezTo>
                  <a:pt x="2039928" y="1220418"/>
                  <a:pt x="2009388" y="1239487"/>
                  <a:pt x="1975591" y="1256850"/>
                </a:cubicBezTo>
                <a:cubicBezTo>
                  <a:pt x="1941795" y="1274213"/>
                  <a:pt x="1905828" y="1288476"/>
                  <a:pt x="1867691" y="1299638"/>
                </a:cubicBezTo>
                <a:lnTo>
                  <a:pt x="1867691" y="1423352"/>
                </a:lnTo>
                <a:cubicBezTo>
                  <a:pt x="1880713" y="1421801"/>
                  <a:pt x="1893891" y="1419243"/>
                  <a:pt x="1907223" y="1415678"/>
                </a:cubicBezTo>
                <a:cubicBezTo>
                  <a:pt x="1920556" y="1412112"/>
                  <a:pt x="1933423" y="1407771"/>
                  <a:pt x="1945826" y="1402655"/>
                </a:cubicBezTo>
                <a:cubicBezTo>
                  <a:pt x="1958228" y="1397539"/>
                  <a:pt x="1969933" y="1391803"/>
                  <a:pt x="1980940" y="1385447"/>
                </a:cubicBezTo>
                <a:cubicBezTo>
                  <a:pt x="1991947" y="1379091"/>
                  <a:pt x="2001481" y="1372347"/>
                  <a:pt x="2009543" y="1365216"/>
                </a:cubicBezTo>
                <a:lnTo>
                  <a:pt x="2009543" y="1881463"/>
                </a:lnTo>
                <a:lnTo>
                  <a:pt x="2156045" y="1881463"/>
                </a:lnTo>
                <a:lnTo>
                  <a:pt x="2156045" y="1199644"/>
                </a:lnTo>
                <a:close/>
                <a:moveTo>
                  <a:pt x="1451717" y="975276"/>
                </a:moveTo>
                <a:lnTo>
                  <a:pt x="2932580" y="975277"/>
                </a:lnTo>
                <a:lnTo>
                  <a:pt x="2932580" y="1360287"/>
                </a:lnTo>
                <a:lnTo>
                  <a:pt x="3300325" y="1360287"/>
                </a:lnTo>
                <a:lnTo>
                  <a:pt x="3300325" y="2920137"/>
                </a:lnTo>
                <a:cubicBezTo>
                  <a:pt x="3300325" y="2983620"/>
                  <a:pt x="3248862" y="3035083"/>
                  <a:pt x="3185379" y="3035083"/>
                </a:cubicBezTo>
                <a:lnTo>
                  <a:pt x="1451717" y="3035083"/>
                </a:lnTo>
                <a:cubicBezTo>
                  <a:pt x="1388234" y="3035083"/>
                  <a:pt x="1336771" y="2983619"/>
                  <a:pt x="1336771" y="2920137"/>
                </a:cubicBezTo>
                <a:lnTo>
                  <a:pt x="1336771" y="1090222"/>
                </a:lnTo>
                <a:cubicBezTo>
                  <a:pt x="1336771" y="1026739"/>
                  <a:pt x="1388234" y="975276"/>
                  <a:pt x="1451717" y="975276"/>
                </a:cubicBezTo>
                <a:close/>
                <a:moveTo>
                  <a:pt x="1471468" y="797915"/>
                </a:moveTo>
                <a:cubicBezTo>
                  <a:pt x="1297768" y="797915"/>
                  <a:pt x="1156956" y="938726"/>
                  <a:pt x="1156956" y="1112426"/>
                </a:cubicBezTo>
                <a:lnTo>
                  <a:pt x="1156956" y="2900449"/>
                </a:lnTo>
                <a:cubicBezTo>
                  <a:pt x="1156956" y="3074149"/>
                  <a:pt x="1297768" y="3214960"/>
                  <a:pt x="1471468" y="3214961"/>
                </a:cubicBezTo>
                <a:lnTo>
                  <a:pt x="3166302" y="3214961"/>
                </a:lnTo>
                <a:cubicBezTo>
                  <a:pt x="3340003" y="3214960"/>
                  <a:pt x="3480814" y="3074149"/>
                  <a:pt x="3480814" y="2900449"/>
                </a:cubicBezTo>
                <a:lnTo>
                  <a:pt x="3480814" y="1279104"/>
                </a:lnTo>
                <a:lnTo>
                  <a:pt x="2999625" y="797915"/>
                </a:lnTo>
                <a:close/>
                <a:moveTo>
                  <a:pt x="1168463" y="0"/>
                </a:moveTo>
                <a:lnTo>
                  <a:pt x="3470048" y="0"/>
                </a:lnTo>
                <a:lnTo>
                  <a:pt x="4638512" y="2004981"/>
                </a:lnTo>
                <a:lnTo>
                  <a:pt x="3470048" y="4009962"/>
                </a:lnTo>
                <a:lnTo>
                  <a:pt x="1168463" y="4009962"/>
                </a:lnTo>
                <a:lnTo>
                  <a:pt x="0" y="2004981"/>
                </a:lnTo>
                <a:close/>
              </a:path>
            </a:pathLst>
          </a:custGeom>
          <a:solidFill>
            <a:srgbClr val="0078D7"/>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algn="ctr" defTabSz="932293" fontAlgn="base">
              <a:lnSpc>
                <a:spcPct val="90000"/>
              </a:lnSpc>
              <a:spcBef>
                <a:spcPct val="0"/>
              </a:spcBef>
              <a:spcAft>
                <a:spcPct val="0"/>
              </a:spcAft>
            </a:pPr>
            <a:endParaRPr lang="en-US" sz="2400" kern="0" dirty="0" err="1">
              <a:gradFill>
                <a:gsLst>
                  <a:gs pos="0">
                    <a:srgbClr val="FFFFFF"/>
                  </a:gs>
                  <a:gs pos="100000">
                    <a:srgbClr val="FFFFFF"/>
                  </a:gs>
                </a:gsLst>
                <a:lin ang="5400000" scaled="0"/>
              </a:gradFill>
              <a:ea typeface="Segoe UI" pitchFamily="34" charset="0"/>
              <a:cs typeface="Segoe UI" pitchFamily="34" charset="0"/>
            </a:endParaRPr>
          </a:p>
        </p:txBody>
      </p:sp>
      <p:sp>
        <p:nvSpPr>
          <p:cNvPr id="63" name="Rectangle 62"/>
          <p:cNvSpPr/>
          <p:nvPr/>
        </p:nvSpPr>
        <p:spPr bwMode="auto">
          <a:xfrm>
            <a:off x="10250183" y="3649439"/>
            <a:ext cx="2036724" cy="1005697"/>
          </a:xfrm>
          <a:prstGeom prst="rect">
            <a:avLst/>
          </a:prstGeom>
          <a:solidFill>
            <a:srgbClr val="5C2D91"/>
          </a:solidFill>
          <a:ln w="3175">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186521" tIns="93260" rIns="93260" bIns="93260" numCol="1" rtlCol="0" anchor="ctr" anchorCtr="0" compatLnSpc="1">
            <a:prstTxWarp prst="textNoShape">
              <a:avLst/>
            </a:prstTxWarp>
          </a:bodyPr>
          <a:lstStyle/>
          <a:p>
            <a:pPr defTabSz="932597">
              <a:defRPr/>
            </a:pPr>
            <a:r>
              <a:rPr lang="en-US" altLang="en-US" sz="1601" kern="0" dirty="0">
                <a:solidFill>
                  <a:srgbClr val="FFFFFF"/>
                </a:solidFill>
                <a:latin typeface="Segoe UI Semilight" panose="020B0402040204020203" pitchFamily="34" charset="0"/>
                <a:cs typeface="Segoe UI Semilight" panose="020B0402040204020203" pitchFamily="34" charset="0"/>
              </a:rPr>
              <a:t>ARCHIVE workflow</a:t>
            </a:r>
          </a:p>
        </p:txBody>
      </p:sp>
    </p:spTree>
    <p:extLst>
      <p:ext uri="{BB962C8B-B14F-4D97-AF65-F5344CB8AC3E}">
        <p14:creationId xmlns:p14="http://schemas.microsoft.com/office/powerpoint/2010/main" val="2476326407"/>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Azure Data Factory vs SSIS</a:t>
            </a:r>
            <a:endParaRPr lang="en-US" dirty="0"/>
          </a:p>
        </p:txBody>
      </p:sp>
      <p:pic>
        <p:nvPicPr>
          <p:cNvPr id="7" name="Content Placeholder 6"/>
          <p:cNvPicPr>
            <a:picLocks noGrp="1" noChangeAspect="1"/>
          </p:cNvPicPr>
          <p:nvPr>
            <p:ph idx="1"/>
          </p:nvPr>
        </p:nvPicPr>
        <p:blipFill>
          <a:blip r:embed="rId2"/>
          <a:stretch>
            <a:fillRect/>
          </a:stretch>
        </p:blipFill>
        <p:spPr>
          <a:xfrm>
            <a:off x="1931261" y="1825625"/>
            <a:ext cx="8329477" cy="4351338"/>
          </a:xfrm>
          <a:prstGeom prst="rect">
            <a:avLst/>
          </a:prstGeom>
        </p:spPr>
      </p:pic>
    </p:spTree>
    <p:extLst>
      <p:ext uri="{BB962C8B-B14F-4D97-AF65-F5344CB8AC3E}">
        <p14:creationId xmlns:p14="http://schemas.microsoft.com/office/powerpoint/2010/main" val="7932786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779" y="313667"/>
            <a:ext cx="11848277" cy="858467"/>
          </a:xfrm>
          <a:solidFill>
            <a:schemeClr val="bg1"/>
          </a:solidFill>
        </p:spPr>
        <p:txBody>
          <a:bodyPr>
            <a:normAutofit/>
          </a:bodyPr>
          <a:lstStyle/>
          <a:p>
            <a:r>
              <a:rPr lang="en-US" sz="5294" spc="-100" dirty="0" err="1">
                <a:ln w="3175">
                  <a:noFill/>
                </a:ln>
                <a:ea typeface="+mn-ea"/>
                <a:cs typeface="Segoe UI" pitchFamily="34" charset="0"/>
              </a:rPr>
              <a:t>Init</a:t>
            </a:r>
            <a:r>
              <a:rPr lang="en-US" sz="5294" spc="-100" dirty="0">
                <a:ln w="3175">
                  <a:noFill/>
                </a:ln>
                <a:ea typeface="+mn-ea"/>
                <a:cs typeface="Segoe UI" pitchFamily="34" charset="0"/>
              </a:rPr>
              <a:t> workflow</a:t>
            </a:r>
          </a:p>
        </p:txBody>
      </p:sp>
      <p:sp>
        <p:nvSpPr>
          <p:cNvPr id="71" name="Rectangle 70"/>
          <p:cNvSpPr/>
          <p:nvPr/>
        </p:nvSpPr>
        <p:spPr>
          <a:xfrm>
            <a:off x="640080" y="1387931"/>
            <a:ext cx="11205556" cy="4867455"/>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ounded Rectangle 102"/>
          <p:cNvSpPr/>
          <p:nvPr/>
        </p:nvSpPr>
        <p:spPr>
          <a:xfrm>
            <a:off x="8584628" y="5860430"/>
            <a:ext cx="1120797" cy="34797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Data Factory</a:t>
            </a:r>
          </a:p>
        </p:txBody>
      </p:sp>
      <p:cxnSp>
        <p:nvCxnSpPr>
          <p:cNvPr id="37" name="Straight Arrow Connector 36"/>
          <p:cNvCxnSpPr/>
          <p:nvPr/>
        </p:nvCxnSpPr>
        <p:spPr>
          <a:xfrm>
            <a:off x="1651753" y="3303002"/>
            <a:ext cx="3657998" cy="9897"/>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p:cNvSpPr/>
          <p:nvPr/>
        </p:nvSpPr>
        <p:spPr>
          <a:xfrm>
            <a:off x="289249" y="1670161"/>
            <a:ext cx="1260850" cy="41438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err="1">
                <a:solidFill>
                  <a:schemeClr val="tx1"/>
                </a:solidFill>
              </a:rPr>
              <a:t>WorkflowInit.cs</a:t>
            </a:r>
            <a:endParaRPr lang="en-US" sz="1050" b="1" dirty="0">
              <a:solidFill>
                <a:schemeClr val="tx1"/>
              </a:solidFill>
            </a:endParaRPr>
          </a:p>
        </p:txBody>
      </p:sp>
      <p:cxnSp>
        <p:nvCxnSpPr>
          <p:cNvPr id="66" name="Straight Arrow Connector 65"/>
          <p:cNvCxnSpPr/>
          <p:nvPr/>
        </p:nvCxnSpPr>
        <p:spPr>
          <a:xfrm flipH="1">
            <a:off x="1941529" y="2145072"/>
            <a:ext cx="4147" cy="5880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3" name="Straight Arrow Connector 42"/>
          <p:cNvCxnSpPr>
            <a:stCxn id="4" idx="3"/>
          </p:cNvCxnSpPr>
          <p:nvPr>
            <p:custDataLst>
              <p:custData r:id="rId1"/>
            </p:custDataLst>
          </p:nvPr>
        </p:nvCxnSpPr>
        <p:spPr>
          <a:xfrm>
            <a:off x="2183440" y="1877355"/>
            <a:ext cx="1258579" cy="0"/>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44" name="Rounded Rectangle 43"/>
          <p:cNvSpPr/>
          <p:nvPr/>
        </p:nvSpPr>
        <p:spPr>
          <a:xfrm>
            <a:off x="1927113" y="4576685"/>
            <a:ext cx="922568" cy="38574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b="1" dirty="0">
              <a:solidFill>
                <a:schemeClr val="tx1"/>
              </a:solidFill>
            </a:endParaRPr>
          </a:p>
        </p:txBody>
      </p:sp>
      <p:pic>
        <p:nvPicPr>
          <p:cNvPr id="4" name="Picture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03150" y="1487210"/>
            <a:ext cx="780290" cy="780290"/>
          </a:xfrm>
          <a:prstGeom prst="rect">
            <a:avLst/>
          </a:prstGeom>
        </p:spPr>
      </p:pic>
      <p:sp>
        <p:nvSpPr>
          <p:cNvPr id="41" name="Rounded Rectangle 40"/>
          <p:cNvSpPr/>
          <p:nvPr/>
        </p:nvSpPr>
        <p:spPr>
          <a:xfrm>
            <a:off x="3934510" y="1744351"/>
            <a:ext cx="921140" cy="385741"/>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Control DB</a:t>
            </a:r>
          </a:p>
        </p:txBody>
      </p:sp>
      <p:pic>
        <p:nvPicPr>
          <p:cNvPr id="9" name="Picture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42019" y="1561537"/>
            <a:ext cx="780290" cy="780290"/>
          </a:xfrm>
          <a:prstGeom prst="rect">
            <a:avLst/>
          </a:prstGeom>
        </p:spPr>
      </p:pic>
      <p:pic>
        <p:nvPicPr>
          <p:cNvPr id="48" name="Picture 4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81419" y="2338175"/>
            <a:ext cx="897955" cy="720143"/>
          </a:xfrm>
          <a:prstGeom prst="rect">
            <a:avLst/>
          </a:prstGeom>
        </p:spPr>
      </p:pic>
      <p:cxnSp>
        <p:nvCxnSpPr>
          <p:cNvPr id="31" name="Straight Arrow Connector 30"/>
          <p:cNvCxnSpPr/>
          <p:nvPr/>
        </p:nvCxnSpPr>
        <p:spPr>
          <a:xfrm flipV="1">
            <a:off x="1922966" y="3020291"/>
            <a:ext cx="16670" cy="535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endCxn id="48" idx="1"/>
          </p:cNvCxnSpPr>
          <p:nvPr>
            <p:custDataLst>
              <p:custData r:id="rId2"/>
            </p:custDataLst>
          </p:nvPr>
        </p:nvCxnSpPr>
        <p:spPr>
          <a:xfrm flipV="1">
            <a:off x="1952159" y="2698247"/>
            <a:ext cx="1329260" cy="3313"/>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custDataLst>
              <p:custData r:id="rId3"/>
            </p:custDataLst>
          </p:nvPr>
        </p:nvCxnSpPr>
        <p:spPr>
          <a:xfrm flipH="1">
            <a:off x="1614424" y="2219509"/>
            <a:ext cx="40965" cy="3196142"/>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67" name="Rounded Rectangle 66"/>
          <p:cNvSpPr/>
          <p:nvPr/>
        </p:nvSpPr>
        <p:spPr>
          <a:xfrm>
            <a:off x="4041666" y="2609142"/>
            <a:ext cx="921140" cy="385741"/>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Source </a:t>
            </a:r>
          </a:p>
          <a:p>
            <a:pPr algn="ctr"/>
            <a:r>
              <a:rPr lang="en-US" sz="1050" b="1" dirty="0">
                <a:solidFill>
                  <a:schemeClr val="tx1"/>
                </a:solidFill>
              </a:rPr>
              <a:t>Data Extract</a:t>
            </a:r>
          </a:p>
        </p:txBody>
      </p:sp>
      <p:sp>
        <p:nvSpPr>
          <p:cNvPr id="58" name="Rounded Rectangle 57"/>
          <p:cNvSpPr/>
          <p:nvPr/>
        </p:nvSpPr>
        <p:spPr>
          <a:xfrm>
            <a:off x="5129946" y="2571749"/>
            <a:ext cx="6315196" cy="3295008"/>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pic>
        <p:nvPicPr>
          <p:cNvPr id="72" name="Picture 7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536098" y="3027615"/>
            <a:ext cx="851040" cy="537621"/>
          </a:xfrm>
          <a:prstGeom prst="rect">
            <a:avLst/>
          </a:prstGeom>
        </p:spPr>
      </p:pic>
      <p:sp>
        <p:nvSpPr>
          <p:cNvPr id="73" name="Rounded Rectangle 72"/>
          <p:cNvSpPr/>
          <p:nvPr/>
        </p:nvSpPr>
        <p:spPr>
          <a:xfrm>
            <a:off x="5332439" y="2960988"/>
            <a:ext cx="6064321" cy="670715"/>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75" name="Picture 7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98168" y="3040749"/>
            <a:ext cx="897955" cy="526317"/>
          </a:xfrm>
          <a:prstGeom prst="rect">
            <a:avLst/>
          </a:prstGeom>
        </p:spPr>
      </p:pic>
      <p:cxnSp>
        <p:nvCxnSpPr>
          <p:cNvPr id="76" name="Straight Arrow Connector 75"/>
          <p:cNvCxnSpPr/>
          <p:nvPr/>
        </p:nvCxnSpPr>
        <p:spPr>
          <a:xfrm>
            <a:off x="5337948" y="3314032"/>
            <a:ext cx="1184394" cy="19702"/>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stCxn id="72" idx="3"/>
          </p:cNvCxnSpPr>
          <p:nvPr/>
        </p:nvCxnSpPr>
        <p:spPr>
          <a:xfrm>
            <a:off x="7387138" y="3296426"/>
            <a:ext cx="1221918" cy="15389"/>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4" name="Rounded Rectangle 83"/>
          <p:cNvSpPr/>
          <p:nvPr/>
        </p:nvSpPr>
        <p:spPr>
          <a:xfrm>
            <a:off x="6403967" y="2540245"/>
            <a:ext cx="913728" cy="38574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Stored Procedure</a:t>
            </a:r>
          </a:p>
        </p:txBody>
      </p:sp>
      <p:sp>
        <p:nvSpPr>
          <p:cNvPr id="95" name="Rounded Rectangle 94"/>
          <p:cNvSpPr/>
          <p:nvPr/>
        </p:nvSpPr>
        <p:spPr>
          <a:xfrm>
            <a:off x="2283115" y="1758811"/>
            <a:ext cx="921140" cy="385741"/>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SQL Query</a:t>
            </a:r>
          </a:p>
        </p:txBody>
      </p:sp>
      <p:sp>
        <p:nvSpPr>
          <p:cNvPr id="96" name="Rounded Rectangle 95"/>
          <p:cNvSpPr/>
          <p:nvPr/>
        </p:nvSpPr>
        <p:spPr>
          <a:xfrm>
            <a:off x="2175251" y="2681759"/>
            <a:ext cx="971422" cy="385741"/>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Azure Storage Query</a:t>
            </a:r>
          </a:p>
        </p:txBody>
      </p:sp>
      <p:sp>
        <p:nvSpPr>
          <p:cNvPr id="97" name="Rounded Rectangle 96"/>
          <p:cNvSpPr/>
          <p:nvPr/>
        </p:nvSpPr>
        <p:spPr>
          <a:xfrm>
            <a:off x="2849681" y="3311815"/>
            <a:ext cx="921140" cy="24079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File 1</a:t>
            </a:r>
          </a:p>
        </p:txBody>
      </p:sp>
      <p:sp>
        <p:nvSpPr>
          <p:cNvPr id="114" name="Rounded Rectangle 113"/>
          <p:cNvSpPr/>
          <p:nvPr/>
        </p:nvSpPr>
        <p:spPr>
          <a:xfrm>
            <a:off x="9968495" y="3333734"/>
            <a:ext cx="1076498" cy="325152"/>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INIT Pipeline 1</a:t>
            </a:r>
          </a:p>
        </p:txBody>
      </p:sp>
      <p:pic>
        <p:nvPicPr>
          <p:cNvPr id="118" name="Picture 11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536098" y="3897328"/>
            <a:ext cx="851040" cy="537621"/>
          </a:xfrm>
          <a:prstGeom prst="rect">
            <a:avLst/>
          </a:prstGeom>
        </p:spPr>
      </p:pic>
      <p:sp>
        <p:nvSpPr>
          <p:cNvPr id="119" name="Rounded Rectangle 118"/>
          <p:cNvSpPr/>
          <p:nvPr/>
        </p:nvSpPr>
        <p:spPr>
          <a:xfrm>
            <a:off x="5332439" y="3830701"/>
            <a:ext cx="6064321" cy="670715"/>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20" name="Picture 11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98168" y="3910462"/>
            <a:ext cx="897955" cy="526317"/>
          </a:xfrm>
          <a:prstGeom prst="rect">
            <a:avLst/>
          </a:prstGeom>
        </p:spPr>
      </p:pic>
      <p:cxnSp>
        <p:nvCxnSpPr>
          <p:cNvPr id="121" name="Straight Arrow Connector 120"/>
          <p:cNvCxnSpPr/>
          <p:nvPr/>
        </p:nvCxnSpPr>
        <p:spPr>
          <a:xfrm>
            <a:off x="5337948" y="4183745"/>
            <a:ext cx="1184394" cy="19702"/>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p:cNvCxnSpPr>
            <a:stCxn id="118" idx="3"/>
          </p:cNvCxnSpPr>
          <p:nvPr/>
        </p:nvCxnSpPr>
        <p:spPr>
          <a:xfrm>
            <a:off x="7387138" y="4166139"/>
            <a:ext cx="1221918" cy="15389"/>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124" name="Picture 123"/>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548948" y="5119383"/>
            <a:ext cx="851040" cy="537621"/>
          </a:xfrm>
          <a:prstGeom prst="rect">
            <a:avLst/>
          </a:prstGeom>
        </p:spPr>
      </p:pic>
      <p:sp>
        <p:nvSpPr>
          <p:cNvPr id="125" name="Rounded Rectangle 124"/>
          <p:cNvSpPr/>
          <p:nvPr/>
        </p:nvSpPr>
        <p:spPr>
          <a:xfrm>
            <a:off x="5345289" y="5052756"/>
            <a:ext cx="6064321" cy="670715"/>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26" name="Picture 12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11018" y="5132517"/>
            <a:ext cx="897955" cy="526317"/>
          </a:xfrm>
          <a:prstGeom prst="rect">
            <a:avLst/>
          </a:prstGeom>
        </p:spPr>
      </p:pic>
      <p:cxnSp>
        <p:nvCxnSpPr>
          <p:cNvPr id="127" name="Straight Arrow Connector 126"/>
          <p:cNvCxnSpPr/>
          <p:nvPr/>
        </p:nvCxnSpPr>
        <p:spPr>
          <a:xfrm>
            <a:off x="5350798" y="5405800"/>
            <a:ext cx="1184394" cy="19702"/>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p:cNvCxnSpPr>
            <a:stCxn id="124" idx="3"/>
          </p:cNvCxnSpPr>
          <p:nvPr/>
        </p:nvCxnSpPr>
        <p:spPr>
          <a:xfrm>
            <a:off x="7399988" y="5388194"/>
            <a:ext cx="1221918" cy="15389"/>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130" name="Picture 12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080450" y="1937221"/>
            <a:ext cx="878287" cy="754325"/>
          </a:xfrm>
          <a:prstGeom prst="rect">
            <a:avLst/>
          </a:prstGeom>
        </p:spPr>
      </p:pic>
      <p:sp>
        <p:nvSpPr>
          <p:cNvPr id="131" name="Rounded Rectangle 130"/>
          <p:cNvSpPr/>
          <p:nvPr/>
        </p:nvSpPr>
        <p:spPr>
          <a:xfrm>
            <a:off x="8621906" y="2707962"/>
            <a:ext cx="1076498" cy="24267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err="1">
                <a:solidFill>
                  <a:schemeClr val="tx1"/>
                </a:solidFill>
              </a:rPr>
              <a:t>ToBeProcessed</a:t>
            </a:r>
            <a:endParaRPr lang="en-US" sz="1050" b="1" dirty="0">
              <a:solidFill>
                <a:schemeClr val="tx1"/>
              </a:solidFill>
            </a:endParaRPr>
          </a:p>
        </p:txBody>
      </p:sp>
      <p:cxnSp>
        <p:nvCxnSpPr>
          <p:cNvPr id="134" name="Straight Arrow Connector 133"/>
          <p:cNvCxnSpPr/>
          <p:nvPr/>
        </p:nvCxnSpPr>
        <p:spPr>
          <a:xfrm flipV="1">
            <a:off x="1601179" y="4176080"/>
            <a:ext cx="3708572" cy="17060"/>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Straight Arrow Connector 134"/>
          <p:cNvCxnSpPr/>
          <p:nvPr/>
        </p:nvCxnSpPr>
        <p:spPr>
          <a:xfrm>
            <a:off x="1585539" y="5398634"/>
            <a:ext cx="3724212" cy="2369"/>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2870692" y="4152594"/>
            <a:ext cx="921140" cy="24079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File 2</a:t>
            </a:r>
          </a:p>
        </p:txBody>
      </p:sp>
      <p:sp>
        <p:nvSpPr>
          <p:cNvPr id="139" name="Rounded Rectangle 138"/>
          <p:cNvSpPr/>
          <p:nvPr/>
        </p:nvSpPr>
        <p:spPr>
          <a:xfrm>
            <a:off x="10802486" y="2157707"/>
            <a:ext cx="1076498" cy="386859"/>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DR Data Factory</a:t>
            </a:r>
          </a:p>
        </p:txBody>
      </p:sp>
      <p:sp>
        <p:nvSpPr>
          <p:cNvPr id="140" name="Rounded Rectangle 139"/>
          <p:cNvSpPr/>
          <p:nvPr/>
        </p:nvSpPr>
        <p:spPr>
          <a:xfrm>
            <a:off x="9981345" y="4219328"/>
            <a:ext cx="1076498" cy="325152"/>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INIT Pipeline 2</a:t>
            </a:r>
          </a:p>
        </p:txBody>
      </p:sp>
      <p:sp>
        <p:nvSpPr>
          <p:cNvPr id="141" name="Rounded Rectangle 140"/>
          <p:cNvSpPr/>
          <p:nvPr/>
        </p:nvSpPr>
        <p:spPr>
          <a:xfrm>
            <a:off x="9955042" y="5464937"/>
            <a:ext cx="1076498" cy="325152"/>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INIT Pipeline N</a:t>
            </a:r>
          </a:p>
        </p:txBody>
      </p:sp>
      <p:sp>
        <p:nvSpPr>
          <p:cNvPr id="142" name="Rounded Rectangle 141"/>
          <p:cNvSpPr/>
          <p:nvPr/>
        </p:nvSpPr>
        <p:spPr>
          <a:xfrm>
            <a:off x="2870753" y="5401003"/>
            <a:ext cx="921140" cy="24079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File N</a:t>
            </a:r>
          </a:p>
        </p:txBody>
      </p:sp>
      <p:cxnSp>
        <p:nvCxnSpPr>
          <p:cNvPr id="52" name="Straight Arrow Connector 51"/>
          <p:cNvCxnSpPr/>
          <p:nvPr/>
        </p:nvCxnSpPr>
        <p:spPr>
          <a:xfrm>
            <a:off x="3310251" y="4409338"/>
            <a:ext cx="0" cy="874670"/>
          </a:xfrm>
          <a:prstGeom prst="straightConnector1">
            <a:avLst/>
          </a:prstGeom>
          <a:ln w="19050">
            <a:solidFill>
              <a:srgbClr val="00206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10519593" y="4576480"/>
            <a:ext cx="0" cy="385946"/>
          </a:xfrm>
          <a:prstGeom prst="straightConnector1">
            <a:avLst/>
          </a:prstGeom>
          <a:ln w="19050">
            <a:solidFill>
              <a:srgbClr val="002060"/>
            </a:solidFill>
            <a:prstDash val="sys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465642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779" y="313667"/>
            <a:ext cx="11848277" cy="858467"/>
          </a:xfrm>
        </p:spPr>
        <p:txBody>
          <a:bodyPr>
            <a:normAutofit/>
          </a:bodyPr>
          <a:lstStyle/>
          <a:p>
            <a:r>
              <a:rPr lang="en-US" sz="5294" spc="-100" dirty="0">
                <a:ln w="3175">
                  <a:noFill/>
                </a:ln>
                <a:ea typeface="+mn-ea"/>
                <a:cs typeface="Segoe UI" pitchFamily="34" charset="0"/>
              </a:rPr>
              <a:t>Load Process workflow</a:t>
            </a:r>
          </a:p>
        </p:txBody>
      </p:sp>
      <p:sp>
        <p:nvSpPr>
          <p:cNvPr id="71" name="Rectangle 70"/>
          <p:cNvSpPr/>
          <p:nvPr/>
        </p:nvSpPr>
        <p:spPr>
          <a:xfrm>
            <a:off x="640080" y="1387931"/>
            <a:ext cx="11205556" cy="4867455"/>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ounded Rectangle 102"/>
          <p:cNvSpPr/>
          <p:nvPr/>
        </p:nvSpPr>
        <p:spPr>
          <a:xfrm>
            <a:off x="8584628" y="5860430"/>
            <a:ext cx="1120797" cy="34797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Data Factory</a:t>
            </a:r>
          </a:p>
        </p:txBody>
      </p:sp>
      <p:cxnSp>
        <p:nvCxnSpPr>
          <p:cNvPr id="37" name="Straight Arrow Connector 36"/>
          <p:cNvCxnSpPr/>
          <p:nvPr/>
        </p:nvCxnSpPr>
        <p:spPr>
          <a:xfrm>
            <a:off x="1651753" y="3303002"/>
            <a:ext cx="3657998" cy="9897"/>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60" name="Rounded Rectangle 59"/>
          <p:cNvSpPr/>
          <p:nvPr/>
        </p:nvSpPr>
        <p:spPr>
          <a:xfrm>
            <a:off x="347035" y="1715705"/>
            <a:ext cx="1260850" cy="41438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err="1">
                <a:solidFill>
                  <a:schemeClr val="tx1"/>
                </a:solidFill>
              </a:rPr>
              <a:t>LoadProcess.cs</a:t>
            </a:r>
            <a:endParaRPr lang="en-US" sz="1050" b="1" dirty="0">
              <a:solidFill>
                <a:schemeClr val="tx1"/>
              </a:solidFill>
            </a:endParaRPr>
          </a:p>
        </p:txBody>
      </p:sp>
      <p:cxnSp>
        <p:nvCxnSpPr>
          <p:cNvPr id="43" name="Straight Arrow Connector 42"/>
          <p:cNvCxnSpPr>
            <a:stCxn id="4" idx="3"/>
          </p:cNvCxnSpPr>
          <p:nvPr>
            <p:custDataLst>
              <p:custData r:id="rId1"/>
            </p:custDataLst>
          </p:nvPr>
        </p:nvCxnSpPr>
        <p:spPr>
          <a:xfrm>
            <a:off x="2183440" y="1877355"/>
            <a:ext cx="1258579" cy="0"/>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44" name="Rounded Rectangle 43"/>
          <p:cNvSpPr/>
          <p:nvPr/>
        </p:nvSpPr>
        <p:spPr>
          <a:xfrm>
            <a:off x="1927113" y="4576685"/>
            <a:ext cx="922568" cy="38574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b="1" dirty="0">
              <a:solidFill>
                <a:schemeClr val="tx1"/>
              </a:solidFill>
            </a:endParaRP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3150" y="1487210"/>
            <a:ext cx="780290" cy="780290"/>
          </a:xfrm>
          <a:prstGeom prst="rect">
            <a:avLst/>
          </a:prstGeom>
        </p:spPr>
      </p:pic>
      <p:sp>
        <p:nvSpPr>
          <p:cNvPr id="41" name="Rounded Rectangle 40"/>
          <p:cNvSpPr/>
          <p:nvPr/>
        </p:nvSpPr>
        <p:spPr>
          <a:xfrm>
            <a:off x="3934510" y="1744351"/>
            <a:ext cx="921140" cy="385741"/>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Control DB</a:t>
            </a: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42019" y="1561537"/>
            <a:ext cx="780290" cy="780290"/>
          </a:xfrm>
          <a:prstGeom prst="rect">
            <a:avLst/>
          </a:prstGeom>
        </p:spPr>
      </p:pic>
      <p:cxnSp>
        <p:nvCxnSpPr>
          <p:cNvPr id="31" name="Straight Arrow Connector 30"/>
          <p:cNvCxnSpPr/>
          <p:nvPr/>
        </p:nvCxnSpPr>
        <p:spPr>
          <a:xfrm flipV="1">
            <a:off x="1922966" y="3020291"/>
            <a:ext cx="16670" cy="535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custDataLst>
              <p:custData r:id="rId2"/>
            </p:custDataLst>
          </p:nvPr>
        </p:nvCxnSpPr>
        <p:spPr>
          <a:xfrm flipH="1">
            <a:off x="1614424" y="2219509"/>
            <a:ext cx="40965" cy="3196142"/>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58" name="Rounded Rectangle 57"/>
          <p:cNvSpPr/>
          <p:nvPr/>
        </p:nvSpPr>
        <p:spPr>
          <a:xfrm>
            <a:off x="4855650" y="2380768"/>
            <a:ext cx="6589492" cy="3485988"/>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pic>
        <p:nvPicPr>
          <p:cNvPr id="72" name="Picture 7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86882" y="3040144"/>
            <a:ext cx="851040" cy="537621"/>
          </a:xfrm>
          <a:prstGeom prst="rect">
            <a:avLst/>
          </a:prstGeom>
        </p:spPr>
      </p:pic>
      <p:sp>
        <p:nvSpPr>
          <p:cNvPr id="73" name="Rounded Rectangle 72"/>
          <p:cNvSpPr/>
          <p:nvPr/>
        </p:nvSpPr>
        <p:spPr>
          <a:xfrm>
            <a:off x="5332439" y="2960988"/>
            <a:ext cx="6064321" cy="670715"/>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75" name="Picture 7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86856" y="3055383"/>
            <a:ext cx="897955" cy="526317"/>
          </a:xfrm>
          <a:prstGeom prst="rect">
            <a:avLst/>
          </a:prstGeom>
        </p:spPr>
      </p:pic>
      <p:cxnSp>
        <p:nvCxnSpPr>
          <p:cNvPr id="76" name="Straight Arrow Connector 75"/>
          <p:cNvCxnSpPr/>
          <p:nvPr/>
        </p:nvCxnSpPr>
        <p:spPr>
          <a:xfrm flipV="1">
            <a:off x="5337948" y="3311815"/>
            <a:ext cx="669313" cy="2217"/>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4" name="Rounded Rectangle 83"/>
          <p:cNvSpPr/>
          <p:nvPr/>
        </p:nvSpPr>
        <p:spPr>
          <a:xfrm>
            <a:off x="5965789" y="2553564"/>
            <a:ext cx="913728" cy="38574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Stored Procedure</a:t>
            </a:r>
          </a:p>
        </p:txBody>
      </p:sp>
      <p:sp>
        <p:nvSpPr>
          <p:cNvPr id="95" name="Rounded Rectangle 94"/>
          <p:cNvSpPr/>
          <p:nvPr/>
        </p:nvSpPr>
        <p:spPr>
          <a:xfrm>
            <a:off x="2283115" y="1758811"/>
            <a:ext cx="921140" cy="385741"/>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SQL Query</a:t>
            </a:r>
          </a:p>
        </p:txBody>
      </p:sp>
      <p:sp>
        <p:nvSpPr>
          <p:cNvPr id="97" name="Rounded Rectangle 96"/>
          <p:cNvSpPr/>
          <p:nvPr/>
        </p:nvSpPr>
        <p:spPr>
          <a:xfrm>
            <a:off x="2849681" y="3311815"/>
            <a:ext cx="921140" cy="24079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File 1</a:t>
            </a:r>
          </a:p>
        </p:txBody>
      </p:sp>
      <p:sp>
        <p:nvSpPr>
          <p:cNvPr id="114" name="Rounded Rectangle 113"/>
          <p:cNvSpPr/>
          <p:nvPr/>
        </p:nvSpPr>
        <p:spPr>
          <a:xfrm>
            <a:off x="9968494" y="3333734"/>
            <a:ext cx="1238273" cy="325152"/>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LOAD Pipeline 1</a:t>
            </a:r>
          </a:p>
        </p:txBody>
      </p:sp>
      <p:sp>
        <p:nvSpPr>
          <p:cNvPr id="119" name="Rounded Rectangle 118"/>
          <p:cNvSpPr/>
          <p:nvPr/>
        </p:nvSpPr>
        <p:spPr>
          <a:xfrm>
            <a:off x="5332439" y="3830701"/>
            <a:ext cx="6064321" cy="670715"/>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25" name="Rounded Rectangle 124"/>
          <p:cNvSpPr/>
          <p:nvPr/>
        </p:nvSpPr>
        <p:spPr>
          <a:xfrm>
            <a:off x="5345289" y="5052756"/>
            <a:ext cx="6064321" cy="670715"/>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30" name="Picture 12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80449" y="1815203"/>
            <a:ext cx="878287" cy="754325"/>
          </a:xfrm>
          <a:prstGeom prst="rect">
            <a:avLst/>
          </a:prstGeom>
        </p:spPr>
      </p:pic>
      <p:cxnSp>
        <p:nvCxnSpPr>
          <p:cNvPr id="134" name="Straight Arrow Connector 133"/>
          <p:cNvCxnSpPr/>
          <p:nvPr/>
        </p:nvCxnSpPr>
        <p:spPr>
          <a:xfrm flipV="1">
            <a:off x="1601179" y="4176080"/>
            <a:ext cx="3708572" cy="17060"/>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Straight Arrow Connector 134"/>
          <p:cNvCxnSpPr/>
          <p:nvPr/>
        </p:nvCxnSpPr>
        <p:spPr>
          <a:xfrm>
            <a:off x="1585539" y="5398634"/>
            <a:ext cx="3724212" cy="2369"/>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2870692" y="4152594"/>
            <a:ext cx="921140" cy="24079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File 2</a:t>
            </a:r>
          </a:p>
        </p:txBody>
      </p:sp>
      <p:sp>
        <p:nvSpPr>
          <p:cNvPr id="139" name="Rounded Rectangle 138"/>
          <p:cNvSpPr/>
          <p:nvPr/>
        </p:nvSpPr>
        <p:spPr>
          <a:xfrm>
            <a:off x="10802486" y="2157707"/>
            <a:ext cx="1076498" cy="386859"/>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DR Data Factory</a:t>
            </a:r>
          </a:p>
        </p:txBody>
      </p:sp>
      <p:sp>
        <p:nvSpPr>
          <p:cNvPr id="142" name="Rounded Rectangle 141"/>
          <p:cNvSpPr/>
          <p:nvPr/>
        </p:nvSpPr>
        <p:spPr>
          <a:xfrm>
            <a:off x="2870753" y="5401003"/>
            <a:ext cx="921140" cy="24079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File N</a:t>
            </a:r>
          </a:p>
        </p:txBody>
      </p:sp>
      <p:cxnSp>
        <p:nvCxnSpPr>
          <p:cNvPr id="52" name="Straight Arrow Connector 51"/>
          <p:cNvCxnSpPr/>
          <p:nvPr/>
        </p:nvCxnSpPr>
        <p:spPr>
          <a:xfrm>
            <a:off x="3310251" y="4409338"/>
            <a:ext cx="0" cy="874670"/>
          </a:xfrm>
          <a:prstGeom prst="straightConnector1">
            <a:avLst/>
          </a:prstGeom>
          <a:ln w="19050">
            <a:solidFill>
              <a:srgbClr val="00206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10519593" y="4576480"/>
            <a:ext cx="0" cy="385946"/>
          </a:xfrm>
          <a:prstGeom prst="straightConnector1">
            <a:avLst/>
          </a:prstGeom>
          <a:ln w="19050">
            <a:solidFill>
              <a:srgbClr val="00206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flipV="1">
            <a:off x="6831257" y="3333734"/>
            <a:ext cx="669313" cy="2217"/>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53" name="Picture 5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38637" y="3049730"/>
            <a:ext cx="851040" cy="537621"/>
          </a:xfrm>
          <a:prstGeom prst="rect">
            <a:avLst/>
          </a:prstGeom>
        </p:spPr>
      </p:pic>
      <p:cxnSp>
        <p:nvCxnSpPr>
          <p:cNvPr id="54" name="Straight Arrow Connector 53"/>
          <p:cNvCxnSpPr/>
          <p:nvPr/>
        </p:nvCxnSpPr>
        <p:spPr>
          <a:xfrm flipV="1">
            <a:off x="8377449" y="3334490"/>
            <a:ext cx="669313" cy="2217"/>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56" name="Rounded Rectangle 55"/>
          <p:cNvSpPr/>
          <p:nvPr/>
        </p:nvSpPr>
        <p:spPr>
          <a:xfrm>
            <a:off x="9020620" y="2578081"/>
            <a:ext cx="913728" cy="38574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Stored Procedure</a:t>
            </a:r>
          </a:p>
        </p:txBody>
      </p:sp>
      <p:sp>
        <p:nvSpPr>
          <p:cNvPr id="57" name="Rounded Rectangle 56"/>
          <p:cNvSpPr/>
          <p:nvPr/>
        </p:nvSpPr>
        <p:spPr>
          <a:xfrm>
            <a:off x="7523635" y="2553600"/>
            <a:ext cx="913728" cy="38574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Transform,</a:t>
            </a:r>
          </a:p>
          <a:p>
            <a:pPr algn="ctr"/>
            <a:r>
              <a:rPr lang="en-US" sz="1050" b="1" dirty="0">
                <a:solidFill>
                  <a:schemeClr val="tx1"/>
                </a:solidFill>
              </a:rPr>
              <a:t>Loading</a:t>
            </a:r>
          </a:p>
        </p:txBody>
      </p:sp>
      <p:pic>
        <p:nvPicPr>
          <p:cNvPr id="74" name="Picture 7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71930" y="3897265"/>
            <a:ext cx="851040" cy="537621"/>
          </a:xfrm>
          <a:prstGeom prst="rect">
            <a:avLst/>
          </a:prstGeom>
        </p:spPr>
      </p:pic>
      <p:pic>
        <p:nvPicPr>
          <p:cNvPr id="78" name="Picture 77"/>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71904" y="3912504"/>
            <a:ext cx="897955" cy="526317"/>
          </a:xfrm>
          <a:prstGeom prst="rect">
            <a:avLst/>
          </a:prstGeom>
        </p:spPr>
      </p:pic>
      <p:cxnSp>
        <p:nvCxnSpPr>
          <p:cNvPr id="79" name="Straight Arrow Connector 78"/>
          <p:cNvCxnSpPr/>
          <p:nvPr/>
        </p:nvCxnSpPr>
        <p:spPr>
          <a:xfrm flipV="1">
            <a:off x="5322996" y="4168936"/>
            <a:ext cx="669313" cy="2217"/>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0" name="Rounded Rectangle 79"/>
          <p:cNvSpPr/>
          <p:nvPr/>
        </p:nvSpPr>
        <p:spPr>
          <a:xfrm>
            <a:off x="9953542" y="4190855"/>
            <a:ext cx="1238273" cy="325152"/>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LOAD Pipeline 2</a:t>
            </a:r>
          </a:p>
        </p:txBody>
      </p:sp>
      <p:cxnSp>
        <p:nvCxnSpPr>
          <p:cNvPr id="81" name="Straight Arrow Connector 80"/>
          <p:cNvCxnSpPr/>
          <p:nvPr/>
        </p:nvCxnSpPr>
        <p:spPr>
          <a:xfrm flipV="1">
            <a:off x="6816305" y="4190855"/>
            <a:ext cx="669313" cy="2217"/>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82" name="Picture 8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23685" y="3906851"/>
            <a:ext cx="851040" cy="537621"/>
          </a:xfrm>
          <a:prstGeom prst="rect">
            <a:avLst/>
          </a:prstGeom>
        </p:spPr>
      </p:pic>
      <p:cxnSp>
        <p:nvCxnSpPr>
          <p:cNvPr id="83" name="Straight Arrow Connector 82"/>
          <p:cNvCxnSpPr/>
          <p:nvPr/>
        </p:nvCxnSpPr>
        <p:spPr>
          <a:xfrm flipV="1">
            <a:off x="8362497" y="4191611"/>
            <a:ext cx="669313" cy="2217"/>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86" name="Picture 85"/>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945410" y="5067439"/>
            <a:ext cx="851040" cy="537621"/>
          </a:xfrm>
          <a:prstGeom prst="rect">
            <a:avLst/>
          </a:prstGeom>
        </p:spPr>
      </p:pic>
      <p:pic>
        <p:nvPicPr>
          <p:cNvPr id="87" name="Picture 8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45384" y="5082678"/>
            <a:ext cx="897955" cy="526317"/>
          </a:xfrm>
          <a:prstGeom prst="rect">
            <a:avLst/>
          </a:prstGeom>
        </p:spPr>
      </p:pic>
      <p:cxnSp>
        <p:nvCxnSpPr>
          <p:cNvPr id="88" name="Straight Arrow Connector 87"/>
          <p:cNvCxnSpPr/>
          <p:nvPr/>
        </p:nvCxnSpPr>
        <p:spPr>
          <a:xfrm flipV="1">
            <a:off x="5296476" y="5339110"/>
            <a:ext cx="669313" cy="2217"/>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9" name="Rounded Rectangle 88"/>
          <p:cNvSpPr/>
          <p:nvPr/>
        </p:nvSpPr>
        <p:spPr>
          <a:xfrm>
            <a:off x="9927022" y="5361029"/>
            <a:ext cx="1238273" cy="325152"/>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LOAD Pipeline N</a:t>
            </a:r>
          </a:p>
        </p:txBody>
      </p:sp>
      <p:cxnSp>
        <p:nvCxnSpPr>
          <p:cNvPr id="90" name="Straight Arrow Connector 89"/>
          <p:cNvCxnSpPr/>
          <p:nvPr/>
        </p:nvCxnSpPr>
        <p:spPr>
          <a:xfrm flipV="1">
            <a:off x="6789785" y="5361029"/>
            <a:ext cx="669313" cy="2217"/>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91" name="Picture 9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97165" y="5077025"/>
            <a:ext cx="851040" cy="537621"/>
          </a:xfrm>
          <a:prstGeom prst="rect">
            <a:avLst/>
          </a:prstGeom>
        </p:spPr>
      </p:pic>
      <p:cxnSp>
        <p:nvCxnSpPr>
          <p:cNvPr id="92" name="Straight Arrow Connector 91"/>
          <p:cNvCxnSpPr/>
          <p:nvPr/>
        </p:nvCxnSpPr>
        <p:spPr>
          <a:xfrm flipV="1">
            <a:off x="8335977" y="5361785"/>
            <a:ext cx="669313" cy="2217"/>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93" name="Rounded Rectangle 92"/>
          <p:cNvSpPr/>
          <p:nvPr/>
        </p:nvSpPr>
        <p:spPr>
          <a:xfrm>
            <a:off x="5983815" y="1515370"/>
            <a:ext cx="3013350" cy="649601"/>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b="1" dirty="0">
                <a:solidFill>
                  <a:srgbClr val="C00000"/>
                </a:solidFill>
              </a:rPr>
              <a:t>Loading workflow run on both Primary as well as Secondary APS system</a:t>
            </a:r>
          </a:p>
        </p:txBody>
      </p:sp>
    </p:spTree>
    <p:extLst>
      <p:ext uri="{BB962C8B-B14F-4D97-AF65-F5344CB8AC3E}">
        <p14:creationId xmlns:p14="http://schemas.microsoft.com/office/powerpoint/2010/main" val="26823857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779" y="313667"/>
            <a:ext cx="11848277" cy="858467"/>
          </a:xfrm>
        </p:spPr>
        <p:txBody>
          <a:bodyPr>
            <a:normAutofit/>
          </a:bodyPr>
          <a:lstStyle/>
          <a:p>
            <a:r>
              <a:rPr lang="en-US" sz="5294" spc="-100" dirty="0">
                <a:ln w="3175">
                  <a:noFill/>
                </a:ln>
                <a:ea typeface="+mn-ea"/>
                <a:cs typeface="Segoe UI" pitchFamily="34" charset="0"/>
              </a:rPr>
              <a:t>Archive workflow</a:t>
            </a:r>
          </a:p>
        </p:txBody>
      </p:sp>
      <p:sp>
        <p:nvSpPr>
          <p:cNvPr id="71" name="Rectangle 70"/>
          <p:cNvSpPr/>
          <p:nvPr/>
        </p:nvSpPr>
        <p:spPr>
          <a:xfrm>
            <a:off x="640080" y="1387931"/>
            <a:ext cx="11205556" cy="4867455"/>
          </a:xfrm>
          <a:prstGeom prst="rect">
            <a:avLst/>
          </a:prstGeom>
          <a:noFill/>
          <a:ln w="2540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ounded Rectangle 102"/>
          <p:cNvSpPr/>
          <p:nvPr/>
        </p:nvSpPr>
        <p:spPr>
          <a:xfrm>
            <a:off x="8584628" y="5860430"/>
            <a:ext cx="1120797" cy="34797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Data Factory</a:t>
            </a:r>
          </a:p>
        </p:txBody>
      </p:sp>
      <p:cxnSp>
        <p:nvCxnSpPr>
          <p:cNvPr id="37" name="Straight Arrow Connector 36"/>
          <p:cNvCxnSpPr/>
          <p:nvPr/>
        </p:nvCxnSpPr>
        <p:spPr>
          <a:xfrm>
            <a:off x="1651753" y="3303002"/>
            <a:ext cx="3657998" cy="9897"/>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stCxn id="4" idx="3"/>
          </p:cNvCxnSpPr>
          <p:nvPr>
            <p:custDataLst>
              <p:custData r:id="rId1"/>
            </p:custDataLst>
          </p:nvPr>
        </p:nvCxnSpPr>
        <p:spPr>
          <a:xfrm>
            <a:off x="2183440" y="1877355"/>
            <a:ext cx="1258579" cy="0"/>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44" name="Rounded Rectangle 43"/>
          <p:cNvSpPr/>
          <p:nvPr/>
        </p:nvSpPr>
        <p:spPr>
          <a:xfrm>
            <a:off x="1927113" y="4576685"/>
            <a:ext cx="922568" cy="38574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b="1" dirty="0">
              <a:solidFill>
                <a:schemeClr val="tx1"/>
              </a:solidFill>
            </a:endParaRPr>
          </a:p>
        </p:txBody>
      </p:sp>
      <p:pic>
        <p:nvPicPr>
          <p:cNvPr id="4" name="Picture 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403150" y="1487210"/>
            <a:ext cx="780290" cy="780290"/>
          </a:xfrm>
          <a:prstGeom prst="rect">
            <a:avLst/>
          </a:prstGeom>
        </p:spPr>
      </p:pic>
      <p:sp>
        <p:nvSpPr>
          <p:cNvPr id="41" name="Rounded Rectangle 40"/>
          <p:cNvSpPr/>
          <p:nvPr/>
        </p:nvSpPr>
        <p:spPr>
          <a:xfrm>
            <a:off x="3934510" y="1744351"/>
            <a:ext cx="921140" cy="385741"/>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Control DB</a:t>
            </a:r>
          </a:p>
        </p:txBody>
      </p:sp>
      <p:pic>
        <p:nvPicPr>
          <p:cNvPr id="9" name="Picture 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42019" y="1561537"/>
            <a:ext cx="780290" cy="780290"/>
          </a:xfrm>
          <a:prstGeom prst="rect">
            <a:avLst/>
          </a:prstGeom>
        </p:spPr>
      </p:pic>
      <p:cxnSp>
        <p:nvCxnSpPr>
          <p:cNvPr id="31" name="Straight Arrow Connector 30"/>
          <p:cNvCxnSpPr/>
          <p:nvPr/>
        </p:nvCxnSpPr>
        <p:spPr>
          <a:xfrm flipV="1">
            <a:off x="1922966" y="3020291"/>
            <a:ext cx="16670" cy="5351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p:nvPr>
            <p:custDataLst>
              <p:custData r:id="rId2"/>
            </p:custDataLst>
          </p:nvPr>
        </p:nvCxnSpPr>
        <p:spPr>
          <a:xfrm flipH="1">
            <a:off x="1614424" y="2219509"/>
            <a:ext cx="40965" cy="3196142"/>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58" name="Rounded Rectangle 57"/>
          <p:cNvSpPr/>
          <p:nvPr/>
        </p:nvSpPr>
        <p:spPr>
          <a:xfrm>
            <a:off x="4855650" y="2341827"/>
            <a:ext cx="6589492" cy="3524930"/>
          </a:xfrm>
          <a:prstGeom prst="roundRect">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pic>
        <p:nvPicPr>
          <p:cNvPr id="72" name="Picture 7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36098" y="3027615"/>
            <a:ext cx="851040" cy="537621"/>
          </a:xfrm>
          <a:prstGeom prst="rect">
            <a:avLst/>
          </a:prstGeom>
        </p:spPr>
      </p:pic>
      <p:sp>
        <p:nvSpPr>
          <p:cNvPr id="73" name="Rounded Rectangle 72"/>
          <p:cNvSpPr/>
          <p:nvPr/>
        </p:nvSpPr>
        <p:spPr>
          <a:xfrm>
            <a:off x="5332439" y="2960988"/>
            <a:ext cx="6064321" cy="670715"/>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75" name="Picture 7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98168" y="3040749"/>
            <a:ext cx="897955" cy="526317"/>
          </a:xfrm>
          <a:prstGeom prst="rect">
            <a:avLst/>
          </a:prstGeom>
        </p:spPr>
      </p:pic>
      <p:cxnSp>
        <p:nvCxnSpPr>
          <p:cNvPr id="76" name="Straight Arrow Connector 75"/>
          <p:cNvCxnSpPr/>
          <p:nvPr/>
        </p:nvCxnSpPr>
        <p:spPr>
          <a:xfrm>
            <a:off x="5337948" y="3314032"/>
            <a:ext cx="1184394" cy="19702"/>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stCxn id="72" idx="3"/>
          </p:cNvCxnSpPr>
          <p:nvPr/>
        </p:nvCxnSpPr>
        <p:spPr>
          <a:xfrm>
            <a:off x="7387138" y="3296426"/>
            <a:ext cx="1221918" cy="15389"/>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sp>
        <p:nvSpPr>
          <p:cNvPr id="84" name="Rounded Rectangle 83"/>
          <p:cNvSpPr/>
          <p:nvPr/>
        </p:nvSpPr>
        <p:spPr>
          <a:xfrm>
            <a:off x="6403967" y="2540245"/>
            <a:ext cx="913728" cy="385741"/>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Stored Procedure</a:t>
            </a:r>
          </a:p>
        </p:txBody>
      </p:sp>
      <p:sp>
        <p:nvSpPr>
          <p:cNvPr id="95" name="Rounded Rectangle 94"/>
          <p:cNvSpPr/>
          <p:nvPr/>
        </p:nvSpPr>
        <p:spPr>
          <a:xfrm>
            <a:off x="2283115" y="1758811"/>
            <a:ext cx="921140" cy="385741"/>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SQL Query</a:t>
            </a:r>
          </a:p>
        </p:txBody>
      </p:sp>
      <p:sp>
        <p:nvSpPr>
          <p:cNvPr id="97" name="Rounded Rectangle 96"/>
          <p:cNvSpPr/>
          <p:nvPr/>
        </p:nvSpPr>
        <p:spPr>
          <a:xfrm>
            <a:off x="2849681" y="3311815"/>
            <a:ext cx="921140" cy="24079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File 1</a:t>
            </a:r>
          </a:p>
        </p:txBody>
      </p:sp>
      <p:sp>
        <p:nvSpPr>
          <p:cNvPr id="114" name="Rounded Rectangle 113"/>
          <p:cNvSpPr/>
          <p:nvPr/>
        </p:nvSpPr>
        <p:spPr>
          <a:xfrm>
            <a:off x="9968495" y="3333734"/>
            <a:ext cx="1347322" cy="325152"/>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ARCHIVE Pipeline 1</a:t>
            </a:r>
          </a:p>
        </p:txBody>
      </p:sp>
      <p:pic>
        <p:nvPicPr>
          <p:cNvPr id="118" name="Picture 11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36098" y="3897328"/>
            <a:ext cx="851040" cy="537621"/>
          </a:xfrm>
          <a:prstGeom prst="rect">
            <a:avLst/>
          </a:prstGeom>
        </p:spPr>
      </p:pic>
      <p:sp>
        <p:nvSpPr>
          <p:cNvPr id="119" name="Rounded Rectangle 118"/>
          <p:cNvSpPr/>
          <p:nvPr/>
        </p:nvSpPr>
        <p:spPr>
          <a:xfrm>
            <a:off x="5332439" y="3830701"/>
            <a:ext cx="6064321" cy="670715"/>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20" name="Picture 11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598168" y="3910462"/>
            <a:ext cx="897955" cy="526317"/>
          </a:xfrm>
          <a:prstGeom prst="rect">
            <a:avLst/>
          </a:prstGeom>
        </p:spPr>
      </p:pic>
      <p:cxnSp>
        <p:nvCxnSpPr>
          <p:cNvPr id="121" name="Straight Arrow Connector 120"/>
          <p:cNvCxnSpPr/>
          <p:nvPr/>
        </p:nvCxnSpPr>
        <p:spPr>
          <a:xfrm>
            <a:off x="5337948" y="4183745"/>
            <a:ext cx="1184394" cy="19702"/>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22" name="Straight Arrow Connector 121"/>
          <p:cNvCxnSpPr>
            <a:stCxn id="118" idx="3"/>
          </p:cNvCxnSpPr>
          <p:nvPr/>
        </p:nvCxnSpPr>
        <p:spPr>
          <a:xfrm>
            <a:off x="7387138" y="4166139"/>
            <a:ext cx="1221918" cy="15389"/>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124" name="Picture 12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548948" y="5119383"/>
            <a:ext cx="851040" cy="537621"/>
          </a:xfrm>
          <a:prstGeom prst="rect">
            <a:avLst/>
          </a:prstGeom>
        </p:spPr>
      </p:pic>
      <p:sp>
        <p:nvSpPr>
          <p:cNvPr id="125" name="Rounded Rectangle 124"/>
          <p:cNvSpPr/>
          <p:nvPr/>
        </p:nvSpPr>
        <p:spPr>
          <a:xfrm>
            <a:off x="5345289" y="5052756"/>
            <a:ext cx="6064321" cy="670715"/>
          </a:xfrm>
          <a:prstGeom prst="round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126" name="Picture 12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611018" y="5132517"/>
            <a:ext cx="897955" cy="526317"/>
          </a:xfrm>
          <a:prstGeom prst="rect">
            <a:avLst/>
          </a:prstGeom>
        </p:spPr>
      </p:pic>
      <p:cxnSp>
        <p:nvCxnSpPr>
          <p:cNvPr id="127" name="Straight Arrow Connector 126"/>
          <p:cNvCxnSpPr/>
          <p:nvPr/>
        </p:nvCxnSpPr>
        <p:spPr>
          <a:xfrm>
            <a:off x="5350798" y="5405800"/>
            <a:ext cx="1184394" cy="19702"/>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28" name="Straight Arrow Connector 127"/>
          <p:cNvCxnSpPr>
            <a:stCxn id="124" idx="3"/>
          </p:cNvCxnSpPr>
          <p:nvPr/>
        </p:nvCxnSpPr>
        <p:spPr>
          <a:xfrm>
            <a:off x="7399988" y="5388194"/>
            <a:ext cx="1221918" cy="15389"/>
          </a:xfrm>
          <a:prstGeom prst="straightConnector1">
            <a:avLst/>
          </a:prstGeom>
          <a:ln w="19050">
            <a:solidFill>
              <a:srgbClr val="002060"/>
            </a:solidFill>
            <a:prstDash val="solid"/>
            <a:tailEnd type="triangle"/>
          </a:ln>
        </p:spPr>
        <p:style>
          <a:lnRef idx="1">
            <a:schemeClr val="accent1"/>
          </a:lnRef>
          <a:fillRef idx="0">
            <a:schemeClr val="accent1"/>
          </a:fillRef>
          <a:effectRef idx="0">
            <a:schemeClr val="accent1"/>
          </a:effectRef>
          <a:fontRef idx="minor">
            <a:schemeClr val="tx1"/>
          </a:fontRef>
        </p:style>
      </p:cxnSp>
      <p:pic>
        <p:nvPicPr>
          <p:cNvPr id="130" name="Picture 12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0078812" y="1842346"/>
            <a:ext cx="878287" cy="754325"/>
          </a:xfrm>
          <a:prstGeom prst="rect">
            <a:avLst/>
          </a:prstGeom>
        </p:spPr>
      </p:pic>
      <p:sp>
        <p:nvSpPr>
          <p:cNvPr id="131" name="Rounded Rectangle 130"/>
          <p:cNvSpPr/>
          <p:nvPr/>
        </p:nvSpPr>
        <p:spPr>
          <a:xfrm>
            <a:off x="8437363" y="2681760"/>
            <a:ext cx="1148031" cy="271544"/>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Move to Archive</a:t>
            </a:r>
          </a:p>
        </p:txBody>
      </p:sp>
      <p:cxnSp>
        <p:nvCxnSpPr>
          <p:cNvPr id="134" name="Straight Arrow Connector 133"/>
          <p:cNvCxnSpPr/>
          <p:nvPr/>
        </p:nvCxnSpPr>
        <p:spPr>
          <a:xfrm flipV="1">
            <a:off x="1601179" y="4176080"/>
            <a:ext cx="3708572" cy="17060"/>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Straight Arrow Connector 134"/>
          <p:cNvCxnSpPr/>
          <p:nvPr/>
        </p:nvCxnSpPr>
        <p:spPr>
          <a:xfrm>
            <a:off x="1585539" y="5398634"/>
            <a:ext cx="3724212" cy="2369"/>
          </a:xfrm>
          <a:prstGeom prst="straightConnector1">
            <a:avLst/>
          </a:prstGeom>
          <a:ln w="1905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138" name="Rounded Rectangle 137"/>
          <p:cNvSpPr/>
          <p:nvPr/>
        </p:nvSpPr>
        <p:spPr>
          <a:xfrm>
            <a:off x="2870692" y="4152594"/>
            <a:ext cx="921140" cy="24079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File 2</a:t>
            </a:r>
          </a:p>
        </p:txBody>
      </p:sp>
      <p:sp>
        <p:nvSpPr>
          <p:cNvPr id="139" name="Rounded Rectangle 138"/>
          <p:cNvSpPr/>
          <p:nvPr/>
        </p:nvSpPr>
        <p:spPr>
          <a:xfrm>
            <a:off x="10802486" y="2157707"/>
            <a:ext cx="1076498" cy="386859"/>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DR Data Factory</a:t>
            </a:r>
          </a:p>
        </p:txBody>
      </p:sp>
      <p:sp>
        <p:nvSpPr>
          <p:cNvPr id="142" name="Rounded Rectangle 141"/>
          <p:cNvSpPr/>
          <p:nvPr/>
        </p:nvSpPr>
        <p:spPr>
          <a:xfrm>
            <a:off x="2870753" y="5401003"/>
            <a:ext cx="921140" cy="240799"/>
          </a:xfrm>
          <a:prstGeom prst="roundRect">
            <a:avLst>
              <a:gd name="adj" fmla="val 0"/>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File N</a:t>
            </a:r>
          </a:p>
        </p:txBody>
      </p:sp>
      <p:cxnSp>
        <p:nvCxnSpPr>
          <p:cNvPr id="52" name="Straight Arrow Connector 51"/>
          <p:cNvCxnSpPr/>
          <p:nvPr/>
        </p:nvCxnSpPr>
        <p:spPr>
          <a:xfrm>
            <a:off x="3310251" y="4409338"/>
            <a:ext cx="0" cy="874670"/>
          </a:xfrm>
          <a:prstGeom prst="straightConnector1">
            <a:avLst/>
          </a:prstGeom>
          <a:ln w="19050">
            <a:solidFill>
              <a:srgbClr val="002060"/>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a:off x="10519593" y="4576480"/>
            <a:ext cx="0" cy="385946"/>
          </a:xfrm>
          <a:prstGeom prst="straightConnector1">
            <a:avLst/>
          </a:prstGeom>
          <a:ln w="19050">
            <a:solidFill>
              <a:srgbClr val="002060"/>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50" name="Rounded Rectangle 49"/>
          <p:cNvSpPr/>
          <p:nvPr/>
        </p:nvSpPr>
        <p:spPr>
          <a:xfrm>
            <a:off x="435501" y="1670161"/>
            <a:ext cx="1260850" cy="414387"/>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err="1">
                <a:solidFill>
                  <a:schemeClr val="tx1"/>
                </a:solidFill>
              </a:rPr>
              <a:t>Archive.cs</a:t>
            </a:r>
            <a:endParaRPr lang="en-US" sz="1050" b="1" dirty="0">
              <a:solidFill>
                <a:schemeClr val="tx1"/>
              </a:solidFill>
            </a:endParaRPr>
          </a:p>
        </p:txBody>
      </p:sp>
      <p:sp>
        <p:nvSpPr>
          <p:cNvPr id="51" name="Rounded Rectangle 50"/>
          <p:cNvSpPr/>
          <p:nvPr/>
        </p:nvSpPr>
        <p:spPr>
          <a:xfrm>
            <a:off x="9996899" y="4213796"/>
            <a:ext cx="1347322" cy="325152"/>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ARCHIVE Pipeline 2</a:t>
            </a:r>
          </a:p>
        </p:txBody>
      </p:sp>
      <p:sp>
        <p:nvSpPr>
          <p:cNvPr id="57" name="Rounded Rectangle 56"/>
          <p:cNvSpPr/>
          <p:nvPr/>
        </p:nvSpPr>
        <p:spPr>
          <a:xfrm>
            <a:off x="9968495" y="5360082"/>
            <a:ext cx="1347322" cy="325152"/>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rPr>
              <a:t>ARCHIVE Pipeline N</a:t>
            </a:r>
          </a:p>
        </p:txBody>
      </p:sp>
    </p:spTree>
    <p:extLst>
      <p:ext uri="{BB962C8B-B14F-4D97-AF65-F5344CB8AC3E}">
        <p14:creationId xmlns:p14="http://schemas.microsoft.com/office/powerpoint/2010/main" val="31405493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Azure SDK libraries</a:t>
            </a:r>
          </a:p>
        </p:txBody>
      </p:sp>
      <p:sp>
        <p:nvSpPr>
          <p:cNvPr id="3" name="Content Placeholder 2"/>
          <p:cNvSpPr>
            <a:spLocks noGrp="1"/>
          </p:cNvSpPr>
          <p:nvPr>
            <p:ph idx="1"/>
          </p:nvPr>
        </p:nvSpPr>
        <p:spPr/>
        <p:txBody>
          <a:bodyPr/>
          <a:lstStyle/>
          <a:p>
            <a:r>
              <a:rPr lang="en-US" dirty="0"/>
              <a:t>Azure SDK 2.8 for Visual Studio 2013 and Visual Studio 2015</a:t>
            </a:r>
          </a:p>
          <a:p>
            <a:r>
              <a:rPr lang="en-US" dirty="0"/>
              <a:t>Azure Data Factory Tools: are now also available in VS 2015, which simplifies the ADF authoring experience and remove on-boarding and deployment challenges. (</a:t>
            </a:r>
            <a:r>
              <a:rPr lang="en-US" dirty="0">
                <a:hlinkClick r:id="rId2"/>
              </a:rPr>
              <a:t>https://azure.microsoft.com/en-us/blog/azure-data-factory-visual-studio-extension-for-authoring-pipelines/</a:t>
            </a:r>
            <a:r>
              <a:rPr lang="en-US" dirty="0"/>
              <a:t>)</a:t>
            </a:r>
          </a:p>
          <a:p>
            <a:r>
              <a:rPr lang="en-US" dirty="0">
                <a:hlinkClick r:id="rId3"/>
              </a:rPr>
              <a:t>https://azure.microsoft.com/en-us/documentation/articles/data-factory-sdks/</a:t>
            </a:r>
            <a:endParaRPr lang="en-US" dirty="0"/>
          </a:p>
          <a:p>
            <a:endParaRPr lang="en-US" dirty="0"/>
          </a:p>
        </p:txBody>
      </p:sp>
    </p:spTree>
    <p:extLst>
      <p:ext uri="{BB962C8B-B14F-4D97-AF65-F5344CB8AC3E}">
        <p14:creationId xmlns:p14="http://schemas.microsoft.com/office/powerpoint/2010/main" val="17121767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a:t>
            </a:r>
            <a:r>
              <a:rPr lang="en-US" dirty="0" err="1"/>
              <a:t>Walkthru</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8539664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30711_TR22_BO_CT_Template">
  <a:themeElements>
    <a:clrScheme name="TR20 - BO">
      <a:dk1>
        <a:srgbClr val="505050"/>
      </a:dk1>
      <a:lt1>
        <a:srgbClr val="FFFFFF"/>
      </a:lt1>
      <a:dk2>
        <a:srgbClr val="0078D7"/>
      </a:dk2>
      <a:lt2>
        <a:srgbClr val="D2D2D2"/>
      </a:lt2>
      <a:accent1>
        <a:srgbClr val="D83B01"/>
      </a:accent1>
      <a:accent2>
        <a:srgbClr val="0078D7"/>
      </a:accent2>
      <a:accent3>
        <a:srgbClr val="BAD80A"/>
      </a:accent3>
      <a:accent4>
        <a:srgbClr val="FFB900"/>
      </a:accent4>
      <a:accent5>
        <a:srgbClr val="5C2D91"/>
      </a:accent5>
      <a:accent6>
        <a:srgbClr val="002050"/>
      </a:accent6>
      <a:hlink>
        <a:srgbClr val="002050"/>
      </a:hlink>
      <a:folHlink>
        <a:srgbClr val="002050"/>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w="3175">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2000" dirty="0">
            <a:gradFill>
              <a:gsLst>
                <a:gs pos="0">
                  <a:srgbClr val="FFFFFF"/>
                </a:gs>
                <a:gs pos="10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TR22_BO_CT_Template.potx" id="{B1B2F3F2-0B4F-4209-B007-CB76AE668BD4}" vid="{5E751991-B51F-49F7-957F-139A6D02B77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item1.xml><?xml version="1.0" encoding="utf-8"?>
<Control xmlns="http://schemas.microsoft.com/VisualStudio/2011/storyboarding/control">
  <Id Name="f5d5d032-0f69-4d8e-a077-0a69dc8d9800" Revision="1" Stencil="System.MyShapes" StencilVersion="1.0"/>
</Control>
</file>

<file path=customXml/item2.xml><?xml version="1.0" encoding="utf-8"?>
<Control xmlns="http://schemas.microsoft.com/VisualStudio/2011/storyboarding/control">
  <Id Name="f5d5d032-0f69-4d8e-a077-0a69dc8d9800" Revision="1" Stencil="System.MyShapes" StencilVersion="1.0"/>
</Control>
</file>

<file path=customXml/item3.xml><?xml version="1.0" encoding="utf-8"?>
<Control xmlns="http://schemas.microsoft.com/VisualStudio/2011/storyboarding/control">
  <Id Name="f5d5d032-0f69-4d8e-a077-0a69dc8d9800" Revision="1" Stencil="System.MyShapes" StencilVersion="1.0"/>
</Control>
</file>

<file path=customXml/item4.xml><?xml version="1.0" encoding="utf-8"?>
<Control xmlns="http://schemas.microsoft.com/VisualStudio/2011/storyboarding/control">
  <Id Name="f5d5d032-0f69-4d8e-a077-0a69dc8d9800" Revision="1" Stencil="System.MyShapes" StencilVersion="1.0"/>
</Control>
</file>

<file path=customXml/item5.xml><?xml version="1.0" encoding="utf-8"?>
<Control xmlns="http://schemas.microsoft.com/VisualStudio/2011/storyboarding/control">
  <Id Name="f5d5d032-0f69-4d8e-a077-0a69dc8d9800" Revision="1" Stencil="System.MyShapes" StencilVersion="1.0"/>
</Control>
</file>

<file path=customXml/item6.xml><?xml version="1.0" encoding="utf-8"?>
<Control xmlns="http://schemas.microsoft.com/VisualStudio/2011/storyboarding/control">
  <Id Name="f5d5d032-0f69-4d8e-a077-0a69dc8d9800" Revision="1" Stencil="System.MyShapes" StencilVersion="1.0"/>
</Control>
</file>

<file path=customXml/item7.xml><?xml version="1.0" encoding="utf-8"?>
<Control xmlns="http://schemas.microsoft.com/VisualStudio/2011/storyboarding/control">
  <Id Name="f5d5d032-0f69-4d8e-a077-0a69dc8d9800" Revision="1" Stencil="System.MyShapes" StencilVersion="1.0"/>
</Control>
</file>

<file path=customXml/itemProps1.xml><?xml version="1.0" encoding="utf-8"?>
<ds:datastoreItem xmlns:ds="http://schemas.openxmlformats.org/officeDocument/2006/customXml" ds:itemID="{7B025EE0-BB12-4439-AD12-8067FB0997E2}">
  <ds:schemaRefs>
    <ds:schemaRef ds:uri="http://schemas.microsoft.com/VisualStudio/2011/storyboarding/control"/>
  </ds:schemaRefs>
</ds:datastoreItem>
</file>

<file path=customXml/itemProps2.xml><?xml version="1.0" encoding="utf-8"?>
<ds:datastoreItem xmlns:ds="http://schemas.openxmlformats.org/officeDocument/2006/customXml" ds:itemID="{F2A00752-3FF3-4731-9536-70015A08FCB7}">
  <ds:schemaRefs>
    <ds:schemaRef ds:uri="http://schemas.microsoft.com/VisualStudio/2011/storyboarding/control"/>
  </ds:schemaRefs>
</ds:datastoreItem>
</file>

<file path=customXml/itemProps3.xml><?xml version="1.0" encoding="utf-8"?>
<ds:datastoreItem xmlns:ds="http://schemas.openxmlformats.org/officeDocument/2006/customXml" ds:itemID="{5AB170AD-B635-4CDA-8B64-F374EB17C09B}">
  <ds:schemaRefs>
    <ds:schemaRef ds:uri="http://schemas.microsoft.com/VisualStudio/2011/storyboarding/control"/>
  </ds:schemaRefs>
</ds:datastoreItem>
</file>

<file path=customXml/itemProps4.xml><?xml version="1.0" encoding="utf-8"?>
<ds:datastoreItem xmlns:ds="http://schemas.openxmlformats.org/officeDocument/2006/customXml" ds:itemID="{DF35D207-4998-4967-A168-A1900667FD6D}">
  <ds:schemaRefs>
    <ds:schemaRef ds:uri="http://schemas.microsoft.com/VisualStudio/2011/storyboarding/control"/>
  </ds:schemaRefs>
</ds:datastoreItem>
</file>

<file path=customXml/itemProps5.xml><?xml version="1.0" encoding="utf-8"?>
<ds:datastoreItem xmlns:ds="http://schemas.openxmlformats.org/officeDocument/2006/customXml" ds:itemID="{9C7357B4-A864-42DE-ADC6-8B5ED21114CB}">
  <ds:schemaRefs>
    <ds:schemaRef ds:uri="http://schemas.microsoft.com/VisualStudio/2011/storyboarding/control"/>
  </ds:schemaRefs>
</ds:datastoreItem>
</file>

<file path=customXml/itemProps6.xml><?xml version="1.0" encoding="utf-8"?>
<ds:datastoreItem xmlns:ds="http://schemas.openxmlformats.org/officeDocument/2006/customXml" ds:itemID="{4EED22B6-F280-4323-8275-3A24B091BEAF}">
  <ds:schemaRefs>
    <ds:schemaRef ds:uri="http://schemas.microsoft.com/VisualStudio/2011/storyboarding/control"/>
  </ds:schemaRefs>
</ds:datastoreItem>
</file>

<file path=customXml/itemProps7.xml><?xml version="1.0" encoding="utf-8"?>
<ds:datastoreItem xmlns:ds="http://schemas.openxmlformats.org/officeDocument/2006/customXml" ds:itemID="{C66D8534-2913-4CD3-B192-BFAA02122241}">
  <ds:schemaRefs>
    <ds:schemaRef ds:uri="http://schemas.microsoft.com/VisualStudio/2011/storyboarding/control"/>
  </ds:schemaRefs>
</ds:datastoreItem>
</file>

<file path=docProps/app.xml><?xml version="1.0" encoding="utf-8"?>
<Properties xmlns="http://schemas.openxmlformats.org/officeDocument/2006/extended-properties" xmlns:vt="http://schemas.openxmlformats.org/officeDocument/2006/docPropsVTypes">
  <TotalTime>4509</TotalTime>
  <Words>371</Words>
  <Application>Microsoft Office PowerPoint</Application>
  <PresentationFormat>Widescreen</PresentationFormat>
  <Paragraphs>94</Paragraphs>
  <Slides>15</Slides>
  <Notes>4</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15</vt:i4>
      </vt:variant>
    </vt:vector>
  </HeadingPairs>
  <TitlesOfParts>
    <vt:vector size="29" baseType="lpstr">
      <vt:lpstr>MS PGothic</vt:lpstr>
      <vt:lpstr>Arial</vt:lpstr>
      <vt:lpstr>Calibri</vt:lpstr>
      <vt:lpstr>Calibri Light</vt:lpstr>
      <vt:lpstr>Consolas</vt:lpstr>
      <vt:lpstr>Segoe Light</vt:lpstr>
      <vt:lpstr>Segoe UI</vt:lpstr>
      <vt:lpstr>Segoe UI Black</vt:lpstr>
      <vt:lpstr>Segoe UI Light</vt:lpstr>
      <vt:lpstr>Segoe UI Semibold</vt:lpstr>
      <vt:lpstr>Segoe UI Semilight</vt:lpstr>
      <vt:lpstr>Wingdings</vt:lpstr>
      <vt:lpstr>Office Theme</vt:lpstr>
      <vt:lpstr>5-30711_TR22_BO_CT_Template</vt:lpstr>
      <vt:lpstr>DR framework using ADF, Azure APIs</vt:lpstr>
      <vt:lpstr>Agenda</vt:lpstr>
      <vt:lpstr>Mid-level hybrid DR architecture</vt:lpstr>
      <vt:lpstr>Azure Data Factory vs SSIS</vt:lpstr>
      <vt:lpstr>Init workflow</vt:lpstr>
      <vt:lpstr>Load Process workflow</vt:lpstr>
      <vt:lpstr>Archive workflow</vt:lpstr>
      <vt:lpstr>Azure SDK libraries</vt:lpstr>
      <vt:lpstr>Code Walkthru</vt:lpstr>
      <vt:lpstr>Demo</vt:lpstr>
      <vt:lpstr>PowerShell ADF creation- I</vt:lpstr>
      <vt:lpstr>PowerShell ADF creation- II</vt:lpstr>
      <vt:lpstr>ADF Notifications-I</vt:lpstr>
      <vt:lpstr>ADF Notifications-II</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 framework using ADF, Azure APIs</dc:title>
  <dc:creator>Manav Gupta</dc:creator>
  <cp:lastModifiedBy>Manav Gupta</cp:lastModifiedBy>
  <cp:revision>55</cp:revision>
  <dcterms:created xsi:type="dcterms:W3CDTF">2016-04-15T16:26:02Z</dcterms:created>
  <dcterms:modified xsi:type="dcterms:W3CDTF">2016-04-20T19:47:01Z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

<file path=docProps/thumbnail.jpeg>
</file>